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  <p:sldMasterId id="2147483682" r:id="rId2"/>
  </p:sldMasterIdLst>
  <p:notesMasterIdLst>
    <p:notesMasterId r:id="rId22"/>
  </p:notesMasterIdLst>
  <p:sldIdLst>
    <p:sldId id="364" r:id="rId3"/>
    <p:sldId id="256" r:id="rId4"/>
    <p:sldId id="262" r:id="rId5"/>
    <p:sldId id="259" r:id="rId6"/>
    <p:sldId id="311" r:id="rId7"/>
    <p:sldId id="279" r:id="rId8"/>
    <p:sldId id="265" r:id="rId9"/>
    <p:sldId id="312" r:id="rId10"/>
    <p:sldId id="314" r:id="rId11"/>
    <p:sldId id="313" r:id="rId12"/>
    <p:sldId id="269" r:id="rId13"/>
    <p:sldId id="278" r:id="rId14"/>
    <p:sldId id="268" r:id="rId15"/>
    <p:sldId id="316" r:id="rId16"/>
    <p:sldId id="317" r:id="rId17"/>
    <p:sldId id="318" r:id="rId18"/>
    <p:sldId id="319" r:id="rId19"/>
    <p:sldId id="315" r:id="rId20"/>
    <p:sldId id="365" r:id="rId21"/>
  </p:sldIdLst>
  <p:sldSz cx="9144000" cy="5143500" type="screen16x9"/>
  <p:notesSz cx="6858000" cy="9144000"/>
  <p:embeddedFontLst>
    <p:embeddedFont>
      <p:font typeface="Abadi" panose="020B0604020104020204" pitchFamily="34" charset="0"/>
      <p:regular r:id="rId23"/>
    </p:embeddedFont>
    <p:embeddedFont>
      <p:font typeface="Be Vietnam Pro" panose="020B0604020202020204" charset="0"/>
      <p:regular r:id="rId24"/>
      <p:bold r:id="rId25"/>
      <p:italic r:id="rId26"/>
      <p:boldItalic r:id="rId27"/>
    </p:embeddedFont>
    <p:embeddedFont>
      <p:font typeface="Bebas Neue" panose="020B0606020202050201" pitchFamily="34" charset="0"/>
      <p:regular r:id="rId28"/>
    </p:embeddedFont>
    <p:embeddedFont>
      <p:font typeface="Nunito" pitchFamily="2" charset="0"/>
      <p:regular r:id="rId29"/>
      <p:bold r:id="rId30"/>
    </p:embeddedFont>
    <p:embeddedFont>
      <p:font typeface="Nunito Light" pitchFamily="2" charset="0"/>
      <p:regular r:id="rId31"/>
      <p:italic r:id="rId32"/>
    </p:embeddedFont>
    <p:embeddedFont>
      <p:font typeface="Poppins" panose="00000500000000000000" pitchFamily="2" charset="0"/>
      <p:regular r:id="rId33"/>
      <p:bold r:id="rId34"/>
      <p:italic r:id="rId35"/>
      <p:boldItalic r:id="rId36"/>
    </p:embeddedFont>
    <p:embeddedFont>
      <p:font typeface="Poppins Light" panose="00000400000000000000" pitchFamily="2" charset="0"/>
      <p:regular r:id="rId37"/>
      <p: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33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66D3598-BDA3-42D4-899A-60D92044BE21}">
  <a:tblStyle styleId="{C66D3598-BDA3-42D4-899A-60D92044BE2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DF926BC-41FD-449A-95C7-8520C823332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font" Target="fonts/font12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1e9256b1447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1e9256b1447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>
          <a:extLst>
            <a:ext uri="{FF2B5EF4-FFF2-40B4-BE49-F238E27FC236}">
              <a16:creationId xmlns:a16="http://schemas.microsoft.com/office/drawing/2014/main" id="{7E5FA7B6-EAEA-793A-FC8F-C4C2EE2AA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54dda1946d_6_322:notes">
            <a:extLst>
              <a:ext uri="{FF2B5EF4-FFF2-40B4-BE49-F238E27FC236}">
                <a16:creationId xmlns:a16="http://schemas.microsoft.com/office/drawing/2014/main" id="{A6E9CA69-916B-D516-7942-7A0E6C5CE4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54dda1946d_6_322:notes">
            <a:extLst>
              <a:ext uri="{FF2B5EF4-FFF2-40B4-BE49-F238E27FC236}">
                <a16:creationId xmlns:a16="http://schemas.microsoft.com/office/drawing/2014/main" id="{AB3F7E5C-E5EB-A4FD-5C6F-CBA1DB394D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2561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28bcfb91f1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28bcfb91f18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d5260bdd8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d5260bdd85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>
          <a:extLst>
            <a:ext uri="{FF2B5EF4-FFF2-40B4-BE49-F238E27FC236}">
              <a16:creationId xmlns:a16="http://schemas.microsoft.com/office/drawing/2014/main" id="{E72E6C5C-36CC-42BC-CE7C-0E9A9E37B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d5260bdd85_0_256:notes">
            <a:extLst>
              <a:ext uri="{FF2B5EF4-FFF2-40B4-BE49-F238E27FC236}">
                <a16:creationId xmlns:a16="http://schemas.microsoft.com/office/drawing/2014/main" id="{11E1EE4B-D10A-500D-6014-E73818342F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d5260bdd85_0_256:notes">
            <a:extLst>
              <a:ext uri="{FF2B5EF4-FFF2-40B4-BE49-F238E27FC236}">
                <a16:creationId xmlns:a16="http://schemas.microsoft.com/office/drawing/2014/main" id="{EDB7A7A5-9FD1-DFED-054B-34957112E5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5612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>
          <a:extLst>
            <a:ext uri="{FF2B5EF4-FFF2-40B4-BE49-F238E27FC236}">
              <a16:creationId xmlns:a16="http://schemas.microsoft.com/office/drawing/2014/main" id="{BFD4392C-6A48-23F5-D321-BF4D03453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d5260bdd85_0_256:notes">
            <a:extLst>
              <a:ext uri="{FF2B5EF4-FFF2-40B4-BE49-F238E27FC236}">
                <a16:creationId xmlns:a16="http://schemas.microsoft.com/office/drawing/2014/main" id="{921E6899-E216-AB68-292E-4260CE57A2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d5260bdd85_0_256:notes">
            <a:extLst>
              <a:ext uri="{FF2B5EF4-FFF2-40B4-BE49-F238E27FC236}">
                <a16:creationId xmlns:a16="http://schemas.microsoft.com/office/drawing/2014/main" id="{5C777D2B-EF1A-61C3-A3C8-0057E8D80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9121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>
          <a:extLst>
            <a:ext uri="{FF2B5EF4-FFF2-40B4-BE49-F238E27FC236}">
              <a16:creationId xmlns:a16="http://schemas.microsoft.com/office/drawing/2014/main" id="{3B1379A0-5705-ED8C-7B67-40DCA0087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d5260bdd85_0_256:notes">
            <a:extLst>
              <a:ext uri="{FF2B5EF4-FFF2-40B4-BE49-F238E27FC236}">
                <a16:creationId xmlns:a16="http://schemas.microsoft.com/office/drawing/2014/main" id="{03B7CC56-FEC7-DF46-0B99-AC3B19CF0D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d5260bdd85_0_256:notes">
            <a:extLst>
              <a:ext uri="{FF2B5EF4-FFF2-40B4-BE49-F238E27FC236}">
                <a16:creationId xmlns:a16="http://schemas.microsoft.com/office/drawing/2014/main" id="{E7E2D893-42E5-AC6B-624A-CADE6A40B1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5970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54dda1946d_6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54dda1946d_6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54dda1946d_4_27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54dda1946d_4_27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>
          <a:extLst>
            <a:ext uri="{FF2B5EF4-FFF2-40B4-BE49-F238E27FC236}">
              <a16:creationId xmlns:a16="http://schemas.microsoft.com/office/drawing/2014/main" id="{289AC4AC-6AE6-E465-AB84-93F817D4D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54dda1946d_4_2720:notes">
            <a:extLst>
              <a:ext uri="{FF2B5EF4-FFF2-40B4-BE49-F238E27FC236}">
                <a16:creationId xmlns:a16="http://schemas.microsoft.com/office/drawing/2014/main" id="{0B77729B-36A0-E3FD-21C7-0F3D829E82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54dda1946d_4_2720:notes">
            <a:extLst>
              <a:ext uri="{FF2B5EF4-FFF2-40B4-BE49-F238E27FC236}">
                <a16:creationId xmlns:a16="http://schemas.microsoft.com/office/drawing/2014/main" id="{F576C5CE-EF65-D4C4-B244-373E1D088E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80494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>
          <a:extLst>
            <a:ext uri="{FF2B5EF4-FFF2-40B4-BE49-F238E27FC236}">
              <a16:creationId xmlns:a16="http://schemas.microsoft.com/office/drawing/2014/main" id="{05F9BEB4-E383-2D20-FB66-6C7160D3F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54dda1946d_4_2720:notes">
            <a:extLst>
              <a:ext uri="{FF2B5EF4-FFF2-40B4-BE49-F238E27FC236}">
                <a16:creationId xmlns:a16="http://schemas.microsoft.com/office/drawing/2014/main" id="{F5B6B113-5FF3-37C5-3539-3B9099F65A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54dda1946d_4_2720:notes">
            <a:extLst>
              <a:ext uri="{FF2B5EF4-FFF2-40B4-BE49-F238E27FC236}">
                <a16:creationId xmlns:a16="http://schemas.microsoft.com/office/drawing/2014/main" id="{B5E0EFA4-D12D-89C3-C341-FD57297199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6038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>
          <a:extLst>
            <a:ext uri="{FF2B5EF4-FFF2-40B4-BE49-F238E27FC236}">
              <a16:creationId xmlns:a16="http://schemas.microsoft.com/office/drawing/2014/main" id="{A86C32F3-AA6F-D876-2E3D-122729F92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54dda1946d_4_2720:notes">
            <a:extLst>
              <a:ext uri="{FF2B5EF4-FFF2-40B4-BE49-F238E27FC236}">
                <a16:creationId xmlns:a16="http://schemas.microsoft.com/office/drawing/2014/main" id="{1A5FBC3A-B658-FD8A-ED1F-E8E5154285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54dda1946d_4_2720:notes">
            <a:extLst>
              <a:ext uri="{FF2B5EF4-FFF2-40B4-BE49-F238E27FC236}">
                <a16:creationId xmlns:a16="http://schemas.microsoft.com/office/drawing/2014/main" id="{1729D8B8-7852-5210-776C-828FC15824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62405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>
          <a:extLst>
            <a:ext uri="{FF2B5EF4-FFF2-40B4-BE49-F238E27FC236}">
              <a16:creationId xmlns:a16="http://schemas.microsoft.com/office/drawing/2014/main" id="{48463089-CB9C-9B04-7EAC-BF9AA320F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54dda1946d_4_2720:notes">
            <a:extLst>
              <a:ext uri="{FF2B5EF4-FFF2-40B4-BE49-F238E27FC236}">
                <a16:creationId xmlns:a16="http://schemas.microsoft.com/office/drawing/2014/main" id="{CFC73935-50B6-6347-19A6-933DBF7064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54dda1946d_4_2720:notes">
            <a:extLst>
              <a:ext uri="{FF2B5EF4-FFF2-40B4-BE49-F238E27FC236}">
                <a16:creationId xmlns:a16="http://schemas.microsoft.com/office/drawing/2014/main" id="{FAAF7024-4DF7-7390-A789-FF15ADFEC9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3969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69200" y="298500"/>
            <a:ext cx="8405700" cy="4546500"/>
          </a:xfrm>
          <a:prstGeom prst="roundRect">
            <a:avLst>
              <a:gd name="adj" fmla="val 5280"/>
            </a:avLst>
          </a:prstGeom>
          <a:solidFill>
            <a:srgbClr val="9B9091">
              <a:alpha val="9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396913" y="1213200"/>
            <a:ext cx="6350100" cy="129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Be Vietnam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396988" y="2612875"/>
            <a:ext cx="63501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  <a:latin typeface="Abadi" panose="020B0604020104020204" pitchFamily="34" charset="0"/>
                <a:ea typeface="Abadi" panose="020B0604020104020204" pitchFamily="34" charset="0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t="35450" b="35450"/>
          <a:stretch/>
        </p:blipFill>
        <p:spPr>
          <a:xfrm>
            <a:off x="-1059525" y="3430300"/>
            <a:ext cx="11263048" cy="184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l="6699" t="38525" r="58442" b="19695"/>
          <a:stretch/>
        </p:blipFill>
        <p:spPr>
          <a:xfrm>
            <a:off x="6977650" y="3746288"/>
            <a:ext cx="824177" cy="555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 rotWithShape="1">
          <a:blip r:embed="rId4">
            <a:alphaModFix/>
          </a:blip>
          <a:srcRect l="43481" t="33062" r="2490" b="17383"/>
          <a:stretch/>
        </p:blipFill>
        <p:spPr>
          <a:xfrm>
            <a:off x="7807675" y="3658950"/>
            <a:ext cx="1246198" cy="642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 rotWithShape="1">
          <a:blip r:embed="rId5">
            <a:alphaModFix/>
          </a:blip>
          <a:srcRect l="11508" t="28086" r="11508" b="12783"/>
          <a:stretch/>
        </p:blipFill>
        <p:spPr>
          <a:xfrm>
            <a:off x="-181925" y="3344726"/>
            <a:ext cx="2215373" cy="957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4">
            <a:alphaModFix/>
          </a:blip>
          <a:srcRect l="4543" t="39435" r="58729" b="9627"/>
          <a:stretch/>
        </p:blipFill>
        <p:spPr>
          <a:xfrm>
            <a:off x="2858000" y="3658950"/>
            <a:ext cx="824177" cy="6429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oogle Shape;17;p2"/>
          <p:cNvGrpSpPr/>
          <p:nvPr/>
        </p:nvGrpSpPr>
        <p:grpSpPr>
          <a:xfrm>
            <a:off x="-1293500" y="-362524"/>
            <a:ext cx="11602401" cy="3308145"/>
            <a:chOff x="-1293500" y="-362524"/>
            <a:chExt cx="11602401" cy="3308145"/>
          </a:xfrm>
        </p:grpSpPr>
        <p:pic>
          <p:nvPicPr>
            <p:cNvPr id="18" name="Google Shape;18;p2"/>
            <p:cNvPicPr preferRelativeResize="0"/>
            <p:nvPr/>
          </p:nvPicPr>
          <p:blipFill rotWithShape="1">
            <a:blip r:embed="rId6">
              <a:alphaModFix/>
            </a:blip>
            <a:srcRect t="17066" b="17066"/>
            <a:stretch/>
          </p:blipFill>
          <p:spPr>
            <a:xfrm rot="-473804">
              <a:off x="3395642" y="81881"/>
              <a:ext cx="2352719" cy="8716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2"/>
            <p:cNvPicPr preferRelativeResize="0"/>
            <p:nvPr/>
          </p:nvPicPr>
          <p:blipFill rotWithShape="1">
            <a:blip r:embed="rId7">
              <a:alphaModFix/>
            </a:blip>
            <a:srcRect t="14661"/>
            <a:stretch/>
          </p:blipFill>
          <p:spPr>
            <a:xfrm rot="-1002347">
              <a:off x="6835623" y="80290"/>
              <a:ext cx="3314530" cy="15911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2"/>
            <p:cNvPicPr preferRelativeResize="0"/>
            <p:nvPr/>
          </p:nvPicPr>
          <p:blipFill rotWithShape="1">
            <a:blip r:embed="rId8">
              <a:alphaModFix/>
            </a:blip>
            <a:srcRect l="9092" t="14733" r="26919" b="41285"/>
            <a:stretch/>
          </p:blipFill>
          <p:spPr>
            <a:xfrm>
              <a:off x="-828454" y="467025"/>
              <a:ext cx="2382756" cy="9212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2"/>
            <p:cNvPicPr preferRelativeResize="0"/>
            <p:nvPr/>
          </p:nvPicPr>
          <p:blipFill rotWithShape="1">
            <a:blip r:embed="rId9">
              <a:alphaModFix/>
            </a:blip>
            <a:srcRect t="40219"/>
            <a:stretch/>
          </p:blipFill>
          <p:spPr>
            <a:xfrm>
              <a:off x="-1293500" y="2200672"/>
              <a:ext cx="2215352" cy="7449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6"/>
          <p:cNvPicPr preferRelativeResize="0"/>
          <p:nvPr/>
        </p:nvPicPr>
        <p:blipFill rotWithShape="1">
          <a:blip r:embed="rId2">
            <a:alphaModFix/>
          </a:blip>
          <a:srcRect t="17563" b="62300"/>
          <a:stretch/>
        </p:blipFill>
        <p:spPr>
          <a:xfrm>
            <a:off x="-325200" y="4604000"/>
            <a:ext cx="9794400" cy="11094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42" name="Google Shape;42;p6"/>
          <p:cNvSpPr/>
          <p:nvPr/>
        </p:nvSpPr>
        <p:spPr>
          <a:xfrm>
            <a:off x="369200" y="298500"/>
            <a:ext cx="8405700" cy="4546500"/>
          </a:xfrm>
          <a:prstGeom prst="roundRect">
            <a:avLst>
              <a:gd name="adj" fmla="val 5280"/>
            </a:avLst>
          </a:prstGeom>
          <a:solidFill>
            <a:srgbClr val="9B9091">
              <a:alpha val="9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sp>
        <p:nvSpPr>
          <p:cNvPr id="43" name="Google Shape;43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badi" panose="020B0604020104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  <p:pic>
        <p:nvPicPr>
          <p:cNvPr id="44" name="Google Shape;44;p6"/>
          <p:cNvPicPr preferRelativeResize="0"/>
          <p:nvPr/>
        </p:nvPicPr>
        <p:blipFill rotWithShape="1">
          <a:blip r:embed="rId3">
            <a:alphaModFix/>
          </a:blip>
          <a:srcRect l="6699" t="38525" r="58442" b="19695"/>
          <a:stretch/>
        </p:blipFill>
        <p:spPr>
          <a:xfrm>
            <a:off x="8463575" y="4195888"/>
            <a:ext cx="824177" cy="555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6"/>
          <p:cNvPicPr preferRelativeResize="0"/>
          <p:nvPr/>
        </p:nvPicPr>
        <p:blipFill rotWithShape="1">
          <a:blip r:embed="rId4">
            <a:alphaModFix/>
          </a:blip>
          <a:srcRect l="11508" t="28086" r="11508" b="12783"/>
          <a:stretch/>
        </p:blipFill>
        <p:spPr>
          <a:xfrm>
            <a:off x="-661137" y="4068626"/>
            <a:ext cx="2215373" cy="957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/>
          <p:nvPr/>
        </p:nvSpPr>
        <p:spPr>
          <a:xfrm>
            <a:off x="369200" y="298500"/>
            <a:ext cx="8405700" cy="4546500"/>
          </a:xfrm>
          <a:prstGeom prst="roundRect">
            <a:avLst>
              <a:gd name="adj" fmla="val 5280"/>
            </a:avLst>
          </a:prstGeom>
          <a:solidFill>
            <a:srgbClr val="9B9091">
              <a:alpha val="9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294800" cy="12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badi" panose="020B0604020104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  <p:sp>
        <p:nvSpPr>
          <p:cNvPr id="49" name="Google Shape;49;p7"/>
          <p:cNvSpPr txBox="1">
            <a:spLocks noGrp="1"/>
          </p:cNvSpPr>
          <p:nvPr>
            <p:ph type="subTitle" idx="1"/>
          </p:nvPr>
        </p:nvSpPr>
        <p:spPr>
          <a:xfrm>
            <a:off x="720000" y="1791875"/>
            <a:ext cx="46818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Light"/>
              <a:buChar char="■"/>
              <a:defRPr sz="1600">
                <a:latin typeface="Abadi" panose="020B0604020104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 dirty="0"/>
          </a:p>
        </p:txBody>
      </p:sp>
      <p:pic>
        <p:nvPicPr>
          <p:cNvPr id="50" name="Google Shape;50;p7"/>
          <p:cNvPicPr preferRelativeResize="0"/>
          <p:nvPr/>
        </p:nvPicPr>
        <p:blipFill rotWithShape="1">
          <a:blip r:embed="rId2">
            <a:alphaModFix/>
          </a:blip>
          <a:srcRect t="64707" b="7362"/>
          <a:stretch/>
        </p:blipFill>
        <p:spPr>
          <a:xfrm>
            <a:off x="-325200" y="4174625"/>
            <a:ext cx="9794400" cy="15387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/>
          <p:nvPr/>
        </p:nvSpPr>
        <p:spPr>
          <a:xfrm>
            <a:off x="369200" y="298500"/>
            <a:ext cx="8405700" cy="4546500"/>
          </a:xfrm>
          <a:prstGeom prst="roundRect">
            <a:avLst>
              <a:gd name="adj" fmla="val 5280"/>
            </a:avLst>
          </a:prstGeom>
          <a:solidFill>
            <a:srgbClr val="9B9091">
              <a:alpha val="9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2135550" y="1270300"/>
            <a:ext cx="4872900" cy="146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9600">
                <a:latin typeface="Abadi" panose="020B0604020104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  <p:sp>
        <p:nvSpPr>
          <p:cNvPr id="58" name="Google Shape;58;p9"/>
          <p:cNvSpPr txBox="1">
            <a:spLocks noGrp="1"/>
          </p:cNvSpPr>
          <p:nvPr>
            <p:ph type="subTitle" idx="1"/>
          </p:nvPr>
        </p:nvSpPr>
        <p:spPr>
          <a:xfrm>
            <a:off x="2135550" y="2654700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Abadi" panose="020B0604020104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62" name="Google Shape;62;p9"/>
          <p:cNvPicPr preferRelativeResize="0"/>
          <p:nvPr/>
        </p:nvPicPr>
        <p:blipFill rotWithShape="1">
          <a:blip r:embed="rId2">
            <a:alphaModFix/>
          </a:blip>
          <a:srcRect l="9157" t="41600" r="9157" b="22852"/>
          <a:stretch/>
        </p:blipFill>
        <p:spPr>
          <a:xfrm>
            <a:off x="-325200" y="3419200"/>
            <a:ext cx="9794400" cy="2397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>
            <a:spLocks noGrp="1"/>
          </p:cNvSpPr>
          <p:nvPr>
            <p:ph type="pic" idx="2"/>
          </p:nvPr>
        </p:nvSpPr>
        <p:spPr>
          <a:xfrm>
            <a:off x="-3301" y="0"/>
            <a:ext cx="9150600" cy="51423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3136700" y="3384175"/>
            <a:ext cx="5287200" cy="12027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badi" panose="020B0604020104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369200" y="298500"/>
            <a:ext cx="8405700" cy="4546500"/>
          </a:xfrm>
          <a:prstGeom prst="roundRect">
            <a:avLst>
              <a:gd name="adj" fmla="val 5280"/>
            </a:avLst>
          </a:prstGeom>
          <a:solidFill>
            <a:srgbClr val="9B9091">
              <a:alpha val="9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sp>
        <p:nvSpPr>
          <p:cNvPr id="96" name="Google Shape;96;p14"/>
          <p:cNvSpPr txBox="1">
            <a:spLocks noGrp="1"/>
          </p:cNvSpPr>
          <p:nvPr>
            <p:ph type="title"/>
          </p:nvPr>
        </p:nvSpPr>
        <p:spPr>
          <a:xfrm>
            <a:off x="1971750" y="2675688"/>
            <a:ext cx="5200500" cy="4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600">
                <a:latin typeface="Abadi" panose="020B0604020104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 dirty="0"/>
          </a:p>
        </p:txBody>
      </p:sp>
      <p:sp>
        <p:nvSpPr>
          <p:cNvPr id="97" name="Google Shape;97;p14"/>
          <p:cNvSpPr txBox="1">
            <a:spLocks noGrp="1"/>
          </p:cNvSpPr>
          <p:nvPr>
            <p:ph type="subTitle" idx="1"/>
          </p:nvPr>
        </p:nvSpPr>
        <p:spPr>
          <a:xfrm>
            <a:off x="1971750" y="1136413"/>
            <a:ext cx="5200500" cy="121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latin typeface="Abadi" panose="020B0604020104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 dirty="0"/>
          </a:p>
        </p:txBody>
      </p:sp>
      <p:grpSp>
        <p:nvGrpSpPr>
          <p:cNvPr id="98" name="Google Shape;98;p14"/>
          <p:cNvGrpSpPr/>
          <p:nvPr/>
        </p:nvGrpSpPr>
        <p:grpSpPr>
          <a:xfrm>
            <a:off x="-188275" y="28672"/>
            <a:ext cx="9445049" cy="3141227"/>
            <a:chOff x="-188275" y="28672"/>
            <a:chExt cx="9445049" cy="3141227"/>
          </a:xfrm>
        </p:grpSpPr>
        <p:pic>
          <p:nvPicPr>
            <p:cNvPr id="99" name="Google Shape;99;p14"/>
            <p:cNvPicPr preferRelativeResize="0"/>
            <p:nvPr/>
          </p:nvPicPr>
          <p:blipFill rotWithShape="1">
            <a:blip r:embed="rId2">
              <a:alphaModFix/>
            </a:blip>
            <a:srcRect t="17066" b="17066"/>
            <a:stretch/>
          </p:blipFill>
          <p:spPr>
            <a:xfrm rot="-473832">
              <a:off x="7809492" y="123589"/>
              <a:ext cx="1417914" cy="5253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4"/>
            <p:cNvPicPr preferRelativeResize="0"/>
            <p:nvPr/>
          </p:nvPicPr>
          <p:blipFill rotWithShape="1">
            <a:blip r:embed="rId3">
              <a:alphaModFix/>
            </a:blip>
            <a:srcRect l="-1137" t="-9912" r="16269" b="56791"/>
            <a:stretch/>
          </p:blipFill>
          <p:spPr>
            <a:xfrm>
              <a:off x="-188275" y="2646275"/>
              <a:ext cx="1487304" cy="5236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2"/>
          <p:cNvSpPr/>
          <p:nvPr/>
        </p:nvSpPr>
        <p:spPr>
          <a:xfrm>
            <a:off x="369149" y="298500"/>
            <a:ext cx="8405700" cy="4546500"/>
          </a:xfrm>
          <a:prstGeom prst="roundRect">
            <a:avLst>
              <a:gd name="adj" fmla="val 5280"/>
            </a:avLst>
          </a:prstGeom>
          <a:solidFill>
            <a:srgbClr val="9B9091">
              <a:alpha val="9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sp>
        <p:nvSpPr>
          <p:cNvPr id="156" name="Google Shape;156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badi" panose="020B0604020104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CFB4441-0856-EF22-6CD2-DF5059AEEA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9573" y="4392024"/>
            <a:ext cx="9403143" cy="9059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/>
          <p:nvPr/>
        </p:nvSpPr>
        <p:spPr>
          <a:xfrm>
            <a:off x="369200" y="298500"/>
            <a:ext cx="8405700" cy="4546500"/>
          </a:xfrm>
          <a:prstGeom prst="roundRect">
            <a:avLst>
              <a:gd name="adj" fmla="val 5280"/>
            </a:avLst>
          </a:prstGeom>
          <a:solidFill>
            <a:srgbClr val="9B9091">
              <a:alpha val="9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sp>
        <p:nvSpPr>
          <p:cNvPr id="191" name="Google Shape;191;p2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badi" panose="020B0604020104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  <p:sp>
        <p:nvSpPr>
          <p:cNvPr id="192" name="Google Shape;192;p26"/>
          <p:cNvSpPr txBox="1">
            <a:spLocks noGrp="1"/>
          </p:cNvSpPr>
          <p:nvPr>
            <p:ph type="subTitle" idx="1"/>
          </p:nvPr>
        </p:nvSpPr>
        <p:spPr>
          <a:xfrm>
            <a:off x="1628375" y="1844375"/>
            <a:ext cx="2252400" cy="665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badi" panose="020B0604020104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3" name="Google Shape;193;p26"/>
          <p:cNvSpPr txBox="1">
            <a:spLocks noGrp="1"/>
          </p:cNvSpPr>
          <p:nvPr>
            <p:ph type="subTitle" idx="2"/>
          </p:nvPr>
        </p:nvSpPr>
        <p:spPr>
          <a:xfrm>
            <a:off x="5263225" y="1844375"/>
            <a:ext cx="2252400" cy="665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badi" panose="020B0604020104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4" name="Google Shape;194;p26"/>
          <p:cNvSpPr txBox="1">
            <a:spLocks noGrp="1"/>
          </p:cNvSpPr>
          <p:nvPr>
            <p:ph type="subTitle" idx="3"/>
          </p:nvPr>
        </p:nvSpPr>
        <p:spPr>
          <a:xfrm>
            <a:off x="1628375" y="3277775"/>
            <a:ext cx="2252400" cy="665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badi" panose="020B0604020104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5" name="Google Shape;195;p26"/>
          <p:cNvSpPr txBox="1">
            <a:spLocks noGrp="1"/>
          </p:cNvSpPr>
          <p:nvPr>
            <p:ph type="subTitle" idx="4"/>
          </p:nvPr>
        </p:nvSpPr>
        <p:spPr>
          <a:xfrm>
            <a:off x="5263225" y="3277775"/>
            <a:ext cx="2252400" cy="665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badi" panose="020B0604020104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6" name="Google Shape;196;p26"/>
          <p:cNvSpPr txBox="1">
            <a:spLocks noGrp="1"/>
          </p:cNvSpPr>
          <p:nvPr>
            <p:ph type="subTitle" idx="5"/>
          </p:nvPr>
        </p:nvSpPr>
        <p:spPr>
          <a:xfrm>
            <a:off x="1628375" y="1560775"/>
            <a:ext cx="2252400" cy="377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97" name="Google Shape;197;p26"/>
          <p:cNvSpPr txBox="1">
            <a:spLocks noGrp="1"/>
          </p:cNvSpPr>
          <p:nvPr>
            <p:ph type="subTitle" idx="6"/>
          </p:nvPr>
        </p:nvSpPr>
        <p:spPr>
          <a:xfrm>
            <a:off x="1628375" y="2994250"/>
            <a:ext cx="2252400" cy="377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98" name="Google Shape;198;p26"/>
          <p:cNvSpPr txBox="1">
            <a:spLocks noGrp="1"/>
          </p:cNvSpPr>
          <p:nvPr>
            <p:ph type="subTitle" idx="7"/>
          </p:nvPr>
        </p:nvSpPr>
        <p:spPr>
          <a:xfrm>
            <a:off x="5263225" y="1560775"/>
            <a:ext cx="2252400" cy="377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sp>
        <p:nvSpPr>
          <p:cNvPr id="199" name="Google Shape;199;p26"/>
          <p:cNvSpPr txBox="1">
            <a:spLocks noGrp="1"/>
          </p:cNvSpPr>
          <p:nvPr>
            <p:ph type="subTitle" idx="8"/>
          </p:nvPr>
        </p:nvSpPr>
        <p:spPr>
          <a:xfrm>
            <a:off x="5263225" y="2994250"/>
            <a:ext cx="2252400" cy="377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dirty="0"/>
          </a:p>
        </p:txBody>
      </p:sp>
      <p:pic>
        <p:nvPicPr>
          <p:cNvPr id="200" name="Google Shape;200;p26"/>
          <p:cNvPicPr preferRelativeResize="0"/>
          <p:nvPr/>
        </p:nvPicPr>
        <p:blipFill rotWithShape="1">
          <a:blip r:embed="rId2">
            <a:alphaModFix/>
          </a:blip>
          <a:srcRect t="42016" b="39119"/>
          <a:stretch/>
        </p:blipFill>
        <p:spPr>
          <a:xfrm>
            <a:off x="-325200" y="4604000"/>
            <a:ext cx="9794400" cy="10392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1"/>
          <p:cNvSpPr/>
          <p:nvPr/>
        </p:nvSpPr>
        <p:spPr>
          <a:xfrm>
            <a:off x="369200" y="298500"/>
            <a:ext cx="8405700" cy="4546500"/>
          </a:xfrm>
          <a:prstGeom prst="roundRect">
            <a:avLst>
              <a:gd name="adj" fmla="val 5280"/>
            </a:avLst>
          </a:prstGeom>
          <a:solidFill>
            <a:srgbClr val="9B9091">
              <a:alpha val="9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sp>
        <p:nvSpPr>
          <p:cNvPr id="272" name="Google Shape;272;p31"/>
          <p:cNvSpPr/>
          <p:nvPr/>
        </p:nvSpPr>
        <p:spPr>
          <a:xfrm>
            <a:off x="-686575" y="4621125"/>
            <a:ext cx="11383500" cy="167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pic>
        <p:nvPicPr>
          <p:cNvPr id="273" name="Google Shape;273;p31"/>
          <p:cNvPicPr preferRelativeResize="0"/>
          <p:nvPr/>
        </p:nvPicPr>
        <p:blipFill rotWithShape="1">
          <a:blip r:embed="rId2">
            <a:alphaModFix/>
          </a:blip>
          <a:srcRect l="6699" t="38525" r="58442" b="19695"/>
          <a:stretch/>
        </p:blipFill>
        <p:spPr>
          <a:xfrm>
            <a:off x="8463575" y="4195888"/>
            <a:ext cx="824177" cy="555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1"/>
          <p:cNvPicPr preferRelativeResize="0"/>
          <p:nvPr/>
        </p:nvPicPr>
        <p:blipFill rotWithShape="1">
          <a:blip r:embed="rId3">
            <a:alphaModFix/>
          </a:blip>
          <a:srcRect l="11508" t="28086" r="11508" b="12783"/>
          <a:stretch/>
        </p:blipFill>
        <p:spPr>
          <a:xfrm>
            <a:off x="-661137" y="4068626"/>
            <a:ext cx="2215373" cy="957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2"/>
          <p:cNvSpPr/>
          <p:nvPr/>
        </p:nvSpPr>
        <p:spPr>
          <a:xfrm>
            <a:off x="369200" y="298500"/>
            <a:ext cx="8405700" cy="4546500"/>
          </a:xfrm>
          <a:prstGeom prst="roundRect">
            <a:avLst>
              <a:gd name="adj" fmla="val 5280"/>
            </a:avLst>
          </a:prstGeom>
          <a:solidFill>
            <a:srgbClr val="9B9091">
              <a:alpha val="9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grpSp>
        <p:nvGrpSpPr>
          <p:cNvPr id="277" name="Google Shape;277;p32"/>
          <p:cNvGrpSpPr/>
          <p:nvPr/>
        </p:nvGrpSpPr>
        <p:grpSpPr>
          <a:xfrm>
            <a:off x="-340425" y="4399650"/>
            <a:ext cx="9825000" cy="1672800"/>
            <a:chOff x="135700" y="4489575"/>
            <a:chExt cx="9825000" cy="1672800"/>
          </a:xfrm>
        </p:grpSpPr>
        <p:sp>
          <p:nvSpPr>
            <p:cNvPr id="278" name="Google Shape;278;p32"/>
            <p:cNvSpPr/>
            <p:nvPr/>
          </p:nvSpPr>
          <p:spPr>
            <a:xfrm>
              <a:off x="135700" y="4489575"/>
              <a:ext cx="9738900" cy="1672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badi" panose="020B0604020104020204" pitchFamily="34" charset="0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79" name="Google Shape;279;p32"/>
            <p:cNvSpPr/>
            <p:nvPr/>
          </p:nvSpPr>
          <p:spPr>
            <a:xfrm>
              <a:off x="135700" y="4489575"/>
              <a:ext cx="9825000" cy="1672800"/>
            </a:xfrm>
            <a:prstGeom prst="rect">
              <a:avLst/>
            </a:prstGeom>
            <a:solidFill>
              <a:srgbClr val="723406">
                <a:alpha val="71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badi" panose="020B0604020104020204" pitchFamily="34" charset="0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280" name="Google Shape;280;p32"/>
          <p:cNvPicPr preferRelativeResize="0"/>
          <p:nvPr/>
        </p:nvPicPr>
        <p:blipFill rotWithShape="1">
          <a:blip r:embed="rId2">
            <a:alphaModFix/>
          </a:blip>
          <a:srcRect t="9083" r="58868" b="5939"/>
          <a:stretch/>
        </p:blipFill>
        <p:spPr>
          <a:xfrm>
            <a:off x="-410251" y="2571750"/>
            <a:ext cx="1577114" cy="189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8D814F-487A-992E-39AD-6590BA33E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BD9662-50CC-1C1D-854C-8F6DB43EB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AF87CC-28B1-BD64-5F91-CCF4920FD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14EA4-1220-4366-87F4-210290201561}" type="datetimeFigureOut">
              <a:rPr lang="pt-BR" smtClean="0"/>
              <a:t>03/01/2025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7DB9D8-1F52-2B1E-1C74-7E1C4221E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AC0B98-96D2-D7AE-5AB5-BDD4E3CEE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B8FE8-20A9-4AB8-8D9B-C08D15BD7E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9298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A5C820-17F8-5638-EF12-1882DE98C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085F6A-F511-5304-F5DC-D178DD37A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45A10B-509C-B35C-34CB-2AB80D621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14EA4-1220-4366-87F4-210290201561}" type="datetimeFigureOut">
              <a:rPr lang="pt-BR" smtClean="0"/>
              <a:t>03/01/2025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FFAB2D-732A-1426-0B86-CFFE64B29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594CC5-4461-25B3-7B44-1094EBADB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B8FE8-20A9-4AB8-8D9B-C08D15BD7E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2025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B4223F-6E37-1A3C-D050-EA69CF88D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E4E589-7BC7-B5E3-BE6B-84515FEFD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7C32A8-50A6-E5A2-C267-BDC9E2CD4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14EA4-1220-4366-87F4-210290201561}" type="datetimeFigureOut">
              <a:rPr lang="pt-BR" smtClean="0"/>
              <a:t>03/01/2025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53544D-6F72-28B4-460B-909E8EBFB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319B0D-01F8-AB4C-5C08-998F2970D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B8FE8-20A9-4AB8-8D9B-C08D15BD7E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2358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283620-AF5F-429B-D2E1-452DAD776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33DDAB3-0E6D-DD5B-E019-8B428F5DD1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86A20C-F590-44A7-F078-EA7E88BCA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109FA4-C4E8-E417-7E36-CDE612A4D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14EA4-1220-4366-87F4-210290201561}" type="datetimeFigureOut">
              <a:rPr lang="pt-BR" smtClean="0"/>
              <a:t>03/01/2025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BC8200C-89C9-AC70-7C68-B611184A4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ADCD77-A0FC-7AB2-1CA9-BC24BF738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B8FE8-20A9-4AB8-8D9B-C08D15BD7E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290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DB397C-EB5E-AC4B-DF1A-603F53525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ED92C9-C0A6-B2F6-7642-896BB4D900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4C18457-C6D8-4689-4D22-DF47B02140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A7831BF-5FEE-3B3E-33E3-7F8240A421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E54A0A7-EB20-AF27-21AF-B7B30118B7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F2C8DEF-28DA-E9E9-791A-3534636D2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14EA4-1220-4366-87F4-210290201561}" type="datetimeFigureOut">
              <a:rPr lang="pt-BR" smtClean="0"/>
              <a:t>03/01/2025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BA76519-86EE-108D-12AA-1979A1F88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A39D1AB-9A38-76B7-3F87-8CFBB8FD4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B8FE8-20A9-4AB8-8D9B-C08D15BD7E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8464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1F30E8-9378-EB57-2580-C4EF32371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E93413-587E-9B12-84FF-D10569B51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14EA4-1220-4366-87F4-210290201561}" type="datetimeFigureOut">
              <a:rPr lang="pt-BR" smtClean="0"/>
              <a:t>03/01/2025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C2DF105-34E9-A4F9-4D39-BA9B7DF54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E66B5F-0CB7-A910-777A-CFFF90B43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B8FE8-20A9-4AB8-8D9B-C08D15BD7E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81616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E7132F-CD01-F248-3DF5-5ABB5570A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14EA4-1220-4366-87F4-210290201561}" type="datetimeFigureOut">
              <a:rPr lang="pt-BR" smtClean="0"/>
              <a:t>03/01/2025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ABA2EDD-357B-32DC-D990-FB4B3AE54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DB8B665-3ED0-70D0-EC9E-BBA767AF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B8FE8-20A9-4AB8-8D9B-C08D15BD7E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6179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2E3C3-BB49-0F58-83C3-0F57C2174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AE7339-1FEE-36BD-8C10-22CDCA087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3A2AAE9-0365-B9BC-B5FE-4D26B5158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053A392-9F2B-C94E-2C5E-1627BEFC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14EA4-1220-4366-87F4-210290201561}" type="datetimeFigureOut">
              <a:rPr lang="pt-BR" smtClean="0"/>
              <a:t>03/01/2025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EB5838-8772-4A6F-2D90-B36FB346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3579223-1F2F-6472-1FD9-08C93D2A6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B8FE8-20A9-4AB8-8D9B-C08D15BD7E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660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24E390-E444-DF33-8C89-D2B3A006E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5FFECF1-89BB-93A0-F944-D0C34DD0B3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178E0B5-57BF-6BB1-E4A8-95B34F2028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9E392CB-CAA7-1070-9983-0621C3591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14EA4-1220-4366-87F4-210290201561}" type="datetimeFigureOut">
              <a:rPr lang="pt-BR" smtClean="0"/>
              <a:t>03/01/2025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740FE2B-E025-B918-B161-7EA68CAE7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1CE8722-E3E0-B377-2507-12B5A90BF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B8FE8-20A9-4AB8-8D9B-C08D15BD7E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24433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11E305-1D15-45EE-DCCD-40074102D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A2831B-CC76-709E-F308-AEDC1A4708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4F401C-A675-70B2-7CD2-FFF72D1A6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14EA4-1220-4366-87F4-210290201561}" type="datetimeFigureOut">
              <a:rPr lang="pt-BR" smtClean="0"/>
              <a:t>03/01/2025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98B928-871B-E736-F2A8-3314BEC2D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13FDC5-77B6-60F8-85D1-D75F3C1E8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B8FE8-20A9-4AB8-8D9B-C08D15BD7E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22264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2C1B89-0193-2674-73FF-7F3AE2DC86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27CFFEF-AE30-0052-7A2A-CEBCB8F282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AFAFE5-A407-F5A7-F969-35255B4C5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14EA4-1220-4366-87F4-210290201561}" type="datetimeFigureOut">
              <a:rPr lang="pt-BR" smtClean="0"/>
              <a:t>03/01/2025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3DDC2D-47DE-8971-E852-ADFA82B29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39B833-FA15-06F0-127E-F0ECB94D2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B8FE8-20A9-4AB8-8D9B-C08D15BD7E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20499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04529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2"/>
          <p:cNvSpPr>
            <a:spLocks noGrp="1"/>
          </p:cNvSpPr>
          <p:nvPr>
            <p:ph idx="11"/>
          </p:nvPr>
        </p:nvSpPr>
        <p:spPr>
          <a:xfrm>
            <a:off x="179512" y="87474"/>
            <a:ext cx="6696744" cy="216024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buNone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44678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conteúd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7991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5" r:id="rId4"/>
    <p:sldLayoutId id="2147483656" r:id="rId5"/>
    <p:sldLayoutId id="2147483658" r:id="rId6"/>
    <p:sldLayoutId id="2147483660" r:id="rId7"/>
    <p:sldLayoutId id="2147483668" r:id="rId8"/>
    <p:sldLayoutId id="2147483672" r:id="rId9"/>
    <p:sldLayoutId id="2147483677" r:id="rId10"/>
    <p:sldLayoutId id="214748367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104020204" pitchFamily="34" charset="0"/>
          <a:ea typeface="Abadi" panose="020B0604020104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104020204" pitchFamily="34" charset="0"/>
          <a:ea typeface="Abadi" panose="020B0604020104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3511524-6804-3323-58D2-01180B4A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9428C8E-7EF2-8610-EB69-639C08A21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502502-94CF-0DCE-6F56-F5A38E484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14EA4-1220-4366-87F4-210290201561}" type="datetimeFigureOut">
              <a:rPr lang="pt-BR" smtClean="0"/>
              <a:t>03/01/2025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56D12E-E237-7B6D-C810-F03F23DB7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4FA4A6-6838-20CF-459E-DDB49222AF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B8FE8-20A9-4AB8-8D9B-C08D15BD7E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4040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82134C-08D6-B770-AA1E-1275F89D2B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9597" y="1366070"/>
            <a:ext cx="5161936" cy="86266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/>
            <a:r>
              <a:rPr lang="pt-BR" sz="3300" b="1" dirty="0">
                <a:latin typeface="Nunito" pitchFamily="2" charset="0"/>
              </a:rPr>
              <a:t>Brasil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E61F55-88D4-A948-0E3E-111374E2D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0212" y="2228736"/>
            <a:ext cx="3867764" cy="343015"/>
          </a:xfrm>
          <a:solidFill>
            <a:schemeClr val="bg1"/>
          </a:solidFill>
        </p:spPr>
        <p:txBody>
          <a:bodyPr/>
          <a:lstStyle/>
          <a:p>
            <a:pPr algn="l"/>
            <a:r>
              <a:rPr lang="pt-BR" dirty="0"/>
              <a:t>Solos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9651C34A-D963-5450-CC9C-D74D838BD6AE}"/>
              </a:ext>
            </a:extLst>
          </p:cNvPr>
          <p:cNvSpPr/>
          <p:nvPr/>
        </p:nvSpPr>
        <p:spPr>
          <a:xfrm>
            <a:off x="172311" y="4700557"/>
            <a:ext cx="991829" cy="29854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r>
              <a:rPr lang="pt-BR" sz="1350" kern="1200" dirty="0">
                <a:solidFill>
                  <a:prstClr val="black"/>
                </a:solidFill>
                <a:latin typeface="Nunito" pitchFamily="2" charset="0"/>
              </a:rPr>
              <a:t>AULA 25</a:t>
            </a:r>
          </a:p>
        </p:txBody>
      </p:sp>
    </p:spTree>
    <p:extLst>
      <p:ext uri="{BB962C8B-B14F-4D97-AF65-F5344CB8AC3E}">
        <p14:creationId xmlns:p14="http://schemas.microsoft.com/office/powerpoint/2010/main" val="1909735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7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6"/>
          <p:cNvSpPr txBox="1">
            <a:spLocks noGrp="1"/>
          </p:cNvSpPr>
          <p:nvPr>
            <p:ph type="ctrTitle"/>
          </p:nvPr>
        </p:nvSpPr>
        <p:spPr>
          <a:xfrm>
            <a:off x="1396950" y="1627869"/>
            <a:ext cx="6350100" cy="129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>
                <a:latin typeface="Abadi" panose="020B0604020104020204" pitchFamily="34" charset="0"/>
              </a:rPr>
              <a:t>Brasil: Solo</a:t>
            </a:r>
            <a:endParaRPr sz="7200" dirty="0">
              <a:latin typeface="Abadi" panose="020B0604020104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2"/>
          <p:cNvSpPr txBox="1">
            <a:spLocks noGrp="1"/>
          </p:cNvSpPr>
          <p:nvPr>
            <p:ph type="title"/>
          </p:nvPr>
        </p:nvSpPr>
        <p:spPr>
          <a:xfrm>
            <a:off x="2101399" y="361222"/>
            <a:ext cx="4294800" cy="7458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/>
              <a:t>O que é?</a:t>
            </a:r>
            <a:endParaRPr sz="3200" dirty="0"/>
          </a:p>
        </p:txBody>
      </p:sp>
      <p:sp>
        <p:nvSpPr>
          <p:cNvPr id="352" name="Google Shape;352;p42"/>
          <p:cNvSpPr txBox="1">
            <a:spLocks noGrp="1"/>
          </p:cNvSpPr>
          <p:nvPr>
            <p:ph type="subTitle" idx="1"/>
          </p:nvPr>
        </p:nvSpPr>
        <p:spPr>
          <a:xfrm>
            <a:off x="746098" y="1478777"/>
            <a:ext cx="4681800" cy="15597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dirty="0"/>
              <a:t>Solo corresponde à decomposição de rochas que ocorre por meio de ações ligadas à temperatura, como o calor, além de processos erosivos provenientes da ação dos ventos, chuva e seres vivos, tais como bactérias e fungos.</a:t>
            </a:r>
          </a:p>
        </p:txBody>
      </p:sp>
      <p:grpSp>
        <p:nvGrpSpPr>
          <p:cNvPr id="666" name="Google Shape;1387;p38">
            <a:extLst>
              <a:ext uri="{FF2B5EF4-FFF2-40B4-BE49-F238E27FC236}">
                <a16:creationId xmlns:a16="http://schemas.microsoft.com/office/drawing/2014/main" id="{888A4068-D449-FC3B-CC42-8756CB23514F}"/>
              </a:ext>
            </a:extLst>
          </p:cNvPr>
          <p:cNvGrpSpPr/>
          <p:nvPr/>
        </p:nvGrpSpPr>
        <p:grpSpPr>
          <a:xfrm>
            <a:off x="5883742" y="988615"/>
            <a:ext cx="2139902" cy="2820824"/>
            <a:chOff x="3502049" y="1552141"/>
            <a:chExt cx="2139902" cy="2820824"/>
          </a:xfrm>
        </p:grpSpPr>
        <p:sp>
          <p:nvSpPr>
            <p:cNvPr id="667" name="Google Shape;1388;p38">
              <a:extLst>
                <a:ext uri="{FF2B5EF4-FFF2-40B4-BE49-F238E27FC236}">
                  <a16:creationId xmlns:a16="http://schemas.microsoft.com/office/drawing/2014/main" id="{97F13ECE-46B1-B21B-4045-17C5986571E8}"/>
                </a:ext>
              </a:extLst>
            </p:cNvPr>
            <p:cNvSpPr/>
            <p:nvPr/>
          </p:nvSpPr>
          <p:spPr>
            <a:xfrm>
              <a:off x="3506028" y="2802272"/>
              <a:ext cx="2135400" cy="1251300"/>
            </a:xfrm>
            <a:prstGeom prst="diamond">
              <a:avLst/>
            </a:prstGeom>
            <a:solidFill>
              <a:srgbClr val="4726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8" name="Google Shape;1389;p38">
              <a:extLst>
                <a:ext uri="{FF2B5EF4-FFF2-40B4-BE49-F238E27FC236}">
                  <a16:creationId xmlns:a16="http://schemas.microsoft.com/office/drawing/2014/main" id="{6A264D0F-A0A1-014F-3AE3-D59A3F8D56D5}"/>
                </a:ext>
              </a:extLst>
            </p:cNvPr>
            <p:cNvSpPr/>
            <p:nvPr/>
          </p:nvSpPr>
          <p:spPr>
            <a:xfrm flipH="1">
              <a:off x="3505996" y="2247410"/>
              <a:ext cx="1070796" cy="1802736"/>
            </a:xfrm>
            <a:custGeom>
              <a:avLst/>
              <a:gdLst/>
              <a:ahLst/>
              <a:cxnLst/>
              <a:rect l="l" t="t" r="r" b="b"/>
              <a:pathLst>
                <a:path w="21060" h="35459" extrusionOk="0">
                  <a:moveTo>
                    <a:pt x="0" y="35459"/>
                  </a:moveTo>
                  <a:lnTo>
                    <a:pt x="21060" y="23460"/>
                  </a:lnTo>
                  <a:lnTo>
                    <a:pt x="21060" y="10848"/>
                  </a:lnTo>
                  <a:lnTo>
                    <a:pt x="49" y="0"/>
                  </a:lnTo>
                  <a:cubicBezTo>
                    <a:pt x="49" y="7983"/>
                    <a:pt x="0" y="27476"/>
                    <a:pt x="0" y="35459"/>
                  </a:cubicBezTo>
                  <a:close/>
                </a:path>
              </a:pathLst>
            </a:custGeom>
            <a:solidFill>
              <a:srgbClr val="E0C7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9" name="Google Shape;1390;p38">
              <a:extLst>
                <a:ext uri="{FF2B5EF4-FFF2-40B4-BE49-F238E27FC236}">
                  <a16:creationId xmlns:a16="http://schemas.microsoft.com/office/drawing/2014/main" id="{556D790E-A856-3F83-F284-843D9942ED11}"/>
                </a:ext>
              </a:extLst>
            </p:cNvPr>
            <p:cNvSpPr/>
            <p:nvPr/>
          </p:nvSpPr>
          <p:spPr>
            <a:xfrm flipH="1">
              <a:off x="3504563" y="2191383"/>
              <a:ext cx="2135337" cy="1220109"/>
            </a:xfrm>
            <a:custGeom>
              <a:avLst/>
              <a:gdLst/>
              <a:ahLst/>
              <a:cxnLst/>
              <a:rect l="l" t="t" r="r" b="b"/>
              <a:pathLst>
                <a:path w="41997" h="23999" extrusionOk="0">
                  <a:moveTo>
                    <a:pt x="0" y="11950"/>
                  </a:moveTo>
                  <a:lnTo>
                    <a:pt x="20937" y="23998"/>
                  </a:lnTo>
                  <a:lnTo>
                    <a:pt x="41997" y="11999"/>
                  </a:lnTo>
                  <a:lnTo>
                    <a:pt x="20986" y="0"/>
                  </a:lnTo>
                  <a:cubicBezTo>
                    <a:pt x="13909" y="4041"/>
                    <a:pt x="7200" y="7861"/>
                    <a:pt x="0" y="11950"/>
                  </a:cubicBezTo>
                  <a:close/>
                </a:path>
              </a:pathLst>
            </a:custGeom>
            <a:solidFill>
              <a:srgbClr val="4726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0" name="Google Shape;1391;p38">
              <a:extLst>
                <a:ext uri="{FF2B5EF4-FFF2-40B4-BE49-F238E27FC236}">
                  <a16:creationId xmlns:a16="http://schemas.microsoft.com/office/drawing/2014/main" id="{B4244BF3-176B-1F34-6535-40F870630D9B}"/>
                </a:ext>
              </a:extLst>
            </p:cNvPr>
            <p:cNvSpPr/>
            <p:nvPr/>
          </p:nvSpPr>
          <p:spPr>
            <a:xfrm flipH="1">
              <a:off x="4575308" y="2798936"/>
              <a:ext cx="1064593" cy="1251223"/>
            </a:xfrm>
            <a:custGeom>
              <a:avLst/>
              <a:gdLst/>
              <a:ahLst/>
              <a:cxnLst/>
              <a:rect l="l" t="t" r="r" b="b"/>
              <a:pathLst>
                <a:path w="20938" h="24611" extrusionOk="0">
                  <a:moveTo>
                    <a:pt x="0" y="12587"/>
                  </a:moveTo>
                  <a:lnTo>
                    <a:pt x="20937" y="24611"/>
                  </a:lnTo>
                  <a:lnTo>
                    <a:pt x="20937" y="120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C7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1" name="Google Shape;1392;p38">
              <a:extLst>
                <a:ext uri="{FF2B5EF4-FFF2-40B4-BE49-F238E27FC236}">
                  <a16:creationId xmlns:a16="http://schemas.microsoft.com/office/drawing/2014/main" id="{DBC7B485-30EE-4569-C4E4-965D9CA1ADE0}"/>
                </a:ext>
              </a:extLst>
            </p:cNvPr>
            <p:cNvSpPr/>
            <p:nvPr/>
          </p:nvSpPr>
          <p:spPr>
            <a:xfrm flipH="1">
              <a:off x="3507435" y="1940115"/>
              <a:ext cx="1070801" cy="1500265"/>
            </a:xfrm>
            <a:custGeom>
              <a:avLst/>
              <a:gdLst/>
              <a:ahLst/>
              <a:cxnLst/>
              <a:rect l="l" t="t" r="r" b="b"/>
              <a:pathLst>
                <a:path w="21060" h="29509" extrusionOk="0">
                  <a:moveTo>
                    <a:pt x="0" y="29509"/>
                  </a:moveTo>
                  <a:lnTo>
                    <a:pt x="21060" y="17510"/>
                  </a:lnTo>
                  <a:lnTo>
                    <a:pt x="21060" y="10874"/>
                  </a:lnTo>
                  <a:lnTo>
                    <a:pt x="49" y="1"/>
                  </a:lnTo>
                  <a:cubicBezTo>
                    <a:pt x="49" y="7984"/>
                    <a:pt x="0" y="21526"/>
                    <a:pt x="0" y="29509"/>
                  </a:cubicBezTo>
                  <a:close/>
                </a:path>
              </a:pathLst>
            </a:custGeom>
            <a:solidFill>
              <a:srgbClr val="4726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2" name="Google Shape;1393;p38">
              <a:extLst>
                <a:ext uri="{FF2B5EF4-FFF2-40B4-BE49-F238E27FC236}">
                  <a16:creationId xmlns:a16="http://schemas.microsoft.com/office/drawing/2014/main" id="{E48EA3DB-3E05-96E7-C59C-B2F77F43BB31}"/>
                </a:ext>
              </a:extLst>
            </p:cNvPr>
            <p:cNvSpPr/>
            <p:nvPr/>
          </p:nvSpPr>
          <p:spPr>
            <a:xfrm flipH="1">
              <a:off x="3506603" y="1884138"/>
              <a:ext cx="2135348" cy="1220132"/>
            </a:xfrm>
            <a:custGeom>
              <a:avLst/>
              <a:gdLst/>
              <a:ahLst/>
              <a:cxnLst/>
              <a:rect l="l" t="t" r="r" b="b"/>
              <a:pathLst>
                <a:path w="41997" h="23999" extrusionOk="0">
                  <a:moveTo>
                    <a:pt x="0" y="11975"/>
                  </a:moveTo>
                  <a:lnTo>
                    <a:pt x="20937" y="23998"/>
                  </a:lnTo>
                  <a:lnTo>
                    <a:pt x="41997" y="11999"/>
                  </a:lnTo>
                  <a:lnTo>
                    <a:pt x="20986" y="0"/>
                  </a:lnTo>
                  <a:cubicBezTo>
                    <a:pt x="13909" y="4041"/>
                    <a:pt x="7200" y="7861"/>
                    <a:pt x="0" y="11975"/>
                  </a:cubicBezTo>
                  <a:close/>
                </a:path>
              </a:pathLst>
            </a:custGeom>
            <a:solidFill>
              <a:srgbClr val="4726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3" name="Google Shape;1394;p38">
              <a:extLst>
                <a:ext uri="{FF2B5EF4-FFF2-40B4-BE49-F238E27FC236}">
                  <a16:creationId xmlns:a16="http://schemas.microsoft.com/office/drawing/2014/main" id="{AE1E1162-CD65-329A-DB97-B9439C79AFE0}"/>
                </a:ext>
              </a:extLst>
            </p:cNvPr>
            <p:cNvSpPr/>
            <p:nvPr/>
          </p:nvSpPr>
          <p:spPr>
            <a:xfrm flipH="1">
              <a:off x="4575302" y="2492911"/>
              <a:ext cx="1064598" cy="947472"/>
            </a:xfrm>
            <a:custGeom>
              <a:avLst/>
              <a:gdLst/>
              <a:ahLst/>
              <a:cxnLst/>
              <a:rect l="l" t="t" r="r" b="b"/>
              <a:pathLst>
                <a:path w="20938" h="18636" extrusionOk="0">
                  <a:moveTo>
                    <a:pt x="0" y="6612"/>
                  </a:moveTo>
                  <a:lnTo>
                    <a:pt x="20937" y="18636"/>
                  </a:lnTo>
                  <a:lnTo>
                    <a:pt x="20937" y="120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726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4" name="Google Shape;1395;p38">
              <a:extLst>
                <a:ext uri="{FF2B5EF4-FFF2-40B4-BE49-F238E27FC236}">
                  <a16:creationId xmlns:a16="http://schemas.microsoft.com/office/drawing/2014/main" id="{6F9810A2-C948-819C-25FA-25B1DB681CE2}"/>
                </a:ext>
              </a:extLst>
            </p:cNvPr>
            <p:cNvSpPr/>
            <p:nvPr/>
          </p:nvSpPr>
          <p:spPr>
            <a:xfrm flipH="1">
              <a:off x="3504552" y="1815986"/>
              <a:ext cx="2135348" cy="1220132"/>
            </a:xfrm>
            <a:custGeom>
              <a:avLst/>
              <a:gdLst/>
              <a:ahLst/>
              <a:cxnLst/>
              <a:rect l="l" t="t" r="r" b="b"/>
              <a:pathLst>
                <a:path w="41997" h="23999" extrusionOk="0">
                  <a:moveTo>
                    <a:pt x="0" y="11975"/>
                  </a:moveTo>
                  <a:lnTo>
                    <a:pt x="20937" y="23998"/>
                  </a:lnTo>
                  <a:lnTo>
                    <a:pt x="41997" y="11999"/>
                  </a:lnTo>
                  <a:lnTo>
                    <a:pt x="20986" y="0"/>
                  </a:lnTo>
                  <a:cubicBezTo>
                    <a:pt x="13909" y="4041"/>
                    <a:pt x="7200" y="7861"/>
                    <a:pt x="0" y="11975"/>
                  </a:cubicBezTo>
                  <a:close/>
                </a:path>
              </a:pathLst>
            </a:custGeom>
            <a:solidFill>
              <a:srgbClr val="E0C7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5" name="Google Shape;1396;p38">
              <a:extLst>
                <a:ext uri="{FF2B5EF4-FFF2-40B4-BE49-F238E27FC236}">
                  <a16:creationId xmlns:a16="http://schemas.microsoft.com/office/drawing/2014/main" id="{9E0C0FCF-C13A-66FE-554B-0462BD065B3F}"/>
                </a:ext>
              </a:extLst>
            </p:cNvPr>
            <p:cNvSpPr/>
            <p:nvPr/>
          </p:nvSpPr>
          <p:spPr>
            <a:xfrm flipH="1">
              <a:off x="3504551" y="1728775"/>
              <a:ext cx="1070796" cy="1384424"/>
            </a:xfrm>
            <a:custGeom>
              <a:avLst/>
              <a:gdLst/>
              <a:ahLst/>
              <a:cxnLst/>
              <a:rect l="l" t="t" r="r" b="b"/>
              <a:pathLst>
                <a:path w="21060" h="27231" extrusionOk="0">
                  <a:moveTo>
                    <a:pt x="0" y="27231"/>
                  </a:moveTo>
                  <a:lnTo>
                    <a:pt x="21060" y="15232"/>
                  </a:lnTo>
                  <a:lnTo>
                    <a:pt x="21060" y="10897"/>
                  </a:lnTo>
                  <a:lnTo>
                    <a:pt x="49" y="0"/>
                  </a:lnTo>
                  <a:cubicBezTo>
                    <a:pt x="49" y="7983"/>
                    <a:pt x="0" y="19248"/>
                    <a:pt x="0" y="27231"/>
                  </a:cubicBezTo>
                  <a:close/>
                </a:path>
              </a:pathLst>
            </a:custGeom>
            <a:solidFill>
              <a:srgbClr val="496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6" name="Google Shape;1397;p38">
              <a:extLst>
                <a:ext uri="{FF2B5EF4-FFF2-40B4-BE49-F238E27FC236}">
                  <a16:creationId xmlns:a16="http://schemas.microsoft.com/office/drawing/2014/main" id="{11F38941-9B7F-E392-80C6-AF4EA4E18349}"/>
                </a:ext>
              </a:extLst>
            </p:cNvPr>
            <p:cNvSpPr/>
            <p:nvPr/>
          </p:nvSpPr>
          <p:spPr>
            <a:xfrm flipH="1">
              <a:off x="3504563" y="1673968"/>
              <a:ext cx="2135337" cy="1218889"/>
            </a:xfrm>
            <a:custGeom>
              <a:avLst/>
              <a:gdLst/>
              <a:ahLst/>
              <a:cxnLst/>
              <a:rect l="l" t="t" r="r" b="b"/>
              <a:pathLst>
                <a:path w="41997" h="23975" extrusionOk="0">
                  <a:moveTo>
                    <a:pt x="0" y="11951"/>
                  </a:moveTo>
                  <a:lnTo>
                    <a:pt x="20937" y="23974"/>
                  </a:lnTo>
                  <a:lnTo>
                    <a:pt x="41997" y="11975"/>
                  </a:lnTo>
                  <a:lnTo>
                    <a:pt x="20986" y="1"/>
                  </a:lnTo>
                  <a:cubicBezTo>
                    <a:pt x="13909" y="4041"/>
                    <a:pt x="7200" y="7837"/>
                    <a:pt x="0" y="11951"/>
                  </a:cubicBezTo>
                  <a:close/>
                </a:path>
              </a:pathLst>
            </a:custGeom>
            <a:solidFill>
              <a:srgbClr val="8FB0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7" name="Google Shape;1398;p38">
              <a:extLst>
                <a:ext uri="{FF2B5EF4-FFF2-40B4-BE49-F238E27FC236}">
                  <a16:creationId xmlns:a16="http://schemas.microsoft.com/office/drawing/2014/main" id="{084CE87A-1975-A58E-C573-899EB7C97881}"/>
                </a:ext>
              </a:extLst>
            </p:cNvPr>
            <p:cNvSpPr/>
            <p:nvPr/>
          </p:nvSpPr>
          <p:spPr>
            <a:xfrm flipH="1">
              <a:off x="4574301" y="2281521"/>
              <a:ext cx="1064593" cy="831692"/>
            </a:xfrm>
            <a:custGeom>
              <a:avLst/>
              <a:gdLst/>
              <a:ahLst/>
              <a:cxnLst/>
              <a:rect l="l" t="t" r="r" b="b"/>
              <a:pathLst>
                <a:path w="20938" h="16359" extrusionOk="0">
                  <a:moveTo>
                    <a:pt x="0" y="4335"/>
                  </a:moveTo>
                  <a:lnTo>
                    <a:pt x="20937" y="16359"/>
                  </a:lnTo>
                  <a:lnTo>
                    <a:pt x="20937" y="120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96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8" name="Google Shape;1399;p38">
              <a:extLst>
                <a:ext uri="{FF2B5EF4-FFF2-40B4-BE49-F238E27FC236}">
                  <a16:creationId xmlns:a16="http://schemas.microsoft.com/office/drawing/2014/main" id="{5FA2CBD9-5D26-2F18-2CA6-2778BA8DA598}"/>
                </a:ext>
              </a:extLst>
            </p:cNvPr>
            <p:cNvSpPr/>
            <p:nvPr/>
          </p:nvSpPr>
          <p:spPr>
            <a:xfrm flipH="1">
              <a:off x="4572805" y="3994355"/>
              <a:ext cx="53591" cy="51095"/>
            </a:xfrm>
            <a:custGeom>
              <a:avLst/>
              <a:gdLst/>
              <a:ahLst/>
              <a:cxnLst/>
              <a:rect l="l" t="t" r="r" b="b"/>
              <a:pathLst>
                <a:path w="1054" h="1005" extrusionOk="0">
                  <a:moveTo>
                    <a:pt x="564" y="1"/>
                  </a:moveTo>
                  <a:cubicBezTo>
                    <a:pt x="98" y="1"/>
                    <a:pt x="0" y="25"/>
                    <a:pt x="0" y="515"/>
                  </a:cubicBezTo>
                  <a:cubicBezTo>
                    <a:pt x="0" y="809"/>
                    <a:pt x="735" y="1005"/>
                    <a:pt x="1053" y="882"/>
                  </a:cubicBezTo>
                  <a:lnTo>
                    <a:pt x="1053" y="123"/>
                  </a:lnTo>
                  <a:cubicBezTo>
                    <a:pt x="882" y="25"/>
                    <a:pt x="710" y="1"/>
                    <a:pt x="564" y="1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9" name="Google Shape;1400;p38">
              <a:extLst>
                <a:ext uri="{FF2B5EF4-FFF2-40B4-BE49-F238E27FC236}">
                  <a16:creationId xmlns:a16="http://schemas.microsoft.com/office/drawing/2014/main" id="{3B7EDC09-2780-62F0-3474-86B9D174E911}"/>
                </a:ext>
              </a:extLst>
            </p:cNvPr>
            <p:cNvSpPr/>
            <p:nvPr/>
          </p:nvSpPr>
          <p:spPr>
            <a:xfrm flipH="1">
              <a:off x="4575296" y="4111391"/>
              <a:ext cx="19982" cy="14998"/>
            </a:xfrm>
            <a:custGeom>
              <a:avLst/>
              <a:gdLst/>
              <a:ahLst/>
              <a:cxnLst/>
              <a:rect l="l" t="t" r="r" b="b"/>
              <a:pathLst>
                <a:path w="393" h="295" extrusionOk="0">
                  <a:moveTo>
                    <a:pt x="74" y="1"/>
                  </a:moveTo>
                  <a:cubicBezTo>
                    <a:pt x="25" y="25"/>
                    <a:pt x="25" y="50"/>
                    <a:pt x="1" y="99"/>
                  </a:cubicBezTo>
                  <a:lnTo>
                    <a:pt x="392" y="295"/>
                  </a:lnTo>
                  <a:lnTo>
                    <a:pt x="392" y="1"/>
                  </a:ln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680" name="Google Shape;1401;p38">
              <a:extLst>
                <a:ext uri="{FF2B5EF4-FFF2-40B4-BE49-F238E27FC236}">
                  <a16:creationId xmlns:a16="http://schemas.microsoft.com/office/drawing/2014/main" id="{FE003495-54E1-779F-D33A-3CE4E8EF7F29}"/>
                </a:ext>
              </a:extLst>
            </p:cNvPr>
            <p:cNvGrpSpPr/>
            <p:nvPr/>
          </p:nvGrpSpPr>
          <p:grpSpPr>
            <a:xfrm>
              <a:off x="4571585" y="2855176"/>
              <a:ext cx="1069586" cy="1212665"/>
              <a:chOff x="4571585" y="2900048"/>
              <a:chExt cx="1069586" cy="1212665"/>
            </a:xfrm>
          </p:grpSpPr>
          <p:sp>
            <p:nvSpPr>
              <p:cNvPr id="936" name="Google Shape;1402;p38">
                <a:extLst>
                  <a:ext uri="{FF2B5EF4-FFF2-40B4-BE49-F238E27FC236}">
                    <a16:creationId xmlns:a16="http://schemas.microsoft.com/office/drawing/2014/main" id="{3CF81F23-B759-D28B-D593-D083D352F6E3}"/>
                  </a:ext>
                </a:extLst>
              </p:cNvPr>
              <p:cNvSpPr/>
              <p:nvPr/>
            </p:nvSpPr>
            <p:spPr>
              <a:xfrm flipH="1">
                <a:off x="5573903" y="2977225"/>
                <a:ext cx="67268" cy="95886"/>
              </a:xfrm>
              <a:custGeom>
                <a:avLst/>
                <a:gdLst/>
                <a:ahLst/>
                <a:cxnLst/>
                <a:rect l="l" t="t" r="r" b="b"/>
                <a:pathLst>
                  <a:path w="1323" h="1886" extrusionOk="0">
                    <a:moveTo>
                      <a:pt x="25" y="1617"/>
                    </a:moveTo>
                    <a:cubicBezTo>
                      <a:pt x="246" y="1886"/>
                      <a:pt x="858" y="1421"/>
                      <a:pt x="1005" y="1298"/>
                    </a:cubicBezTo>
                    <a:cubicBezTo>
                      <a:pt x="1078" y="1274"/>
                      <a:pt x="1323" y="588"/>
                      <a:pt x="1225" y="515"/>
                    </a:cubicBezTo>
                    <a:cubicBezTo>
                      <a:pt x="1201" y="490"/>
                      <a:pt x="760" y="172"/>
                      <a:pt x="711" y="147"/>
                    </a:cubicBezTo>
                    <a:cubicBezTo>
                      <a:pt x="613" y="74"/>
                      <a:pt x="466" y="0"/>
                      <a:pt x="319" y="123"/>
                    </a:cubicBezTo>
                    <a:cubicBezTo>
                      <a:pt x="221" y="196"/>
                      <a:pt x="99" y="294"/>
                      <a:pt x="1" y="392"/>
                    </a:cubicBezTo>
                    <a:lnTo>
                      <a:pt x="1" y="1617"/>
                    </a:ln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7" name="Google Shape;1403;p38">
                <a:extLst>
                  <a:ext uri="{FF2B5EF4-FFF2-40B4-BE49-F238E27FC236}">
                    <a16:creationId xmlns:a16="http://schemas.microsoft.com/office/drawing/2014/main" id="{2F328C40-B94C-96D6-C836-BFD10C673900}"/>
                  </a:ext>
                </a:extLst>
              </p:cNvPr>
              <p:cNvSpPr/>
              <p:nvPr/>
            </p:nvSpPr>
            <p:spPr>
              <a:xfrm flipH="1">
                <a:off x="5566429" y="3068078"/>
                <a:ext cx="73471" cy="72294"/>
              </a:xfrm>
              <a:custGeom>
                <a:avLst/>
                <a:gdLst/>
                <a:ahLst/>
                <a:cxnLst/>
                <a:rect l="l" t="t" r="r" b="b"/>
                <a:pathLst>
                  <a:path w="1445" h="1422" extrusionOk="0">
                    <a:moveTo>
                      <a:pt x="1151" y="74"/>
                    </a:moveTo>
                    <a:cubicBezTo>
                      <a:pt x="710" y="172"/>
                      <a:pt x="318" y="74"/>
                      <a:pt x="172" y="442"/>
                    </a:cubicBezTo>
                    <a:cubicBezTo>
                      <a:pt x="123" y="540"/>
                      <a:pt x="74" y="638"/>
                      <a:pt x="0" y="785"/>
                    </a:cubicBezTo>
                    <a:lnTo>
                      <a:pt x="0" y="1127"/>
                    </a:lnTo>
                    <a:cubicBezTo>
                      <a:pt x="0" y="1176"/>
                      <a:pt x="49" y="1176"/>
                      <a:pt x="74" y="1201"/>
                    </a:cubicBezTo>
                    <a:cubicBezTo>
                      <a:pt x="172" y="1250"/>
                      <a:pt x="563" y="1421"/>
                      <a:pt x="686" y="1421"/>
                    </a:cubicBezTo>
                    <a:cubicBezTo>
                      <a:pt x="833" y="1421"/>
                      <a:pt x="980" y="1421"/>
                      <a:pt x="1029" y="1250"/>
                    </a:cubicBezTo>
                    <a:cubicBezTo>
                      <a:pt x="1053" y="1176"/>
                      <a:pt x="1151" y="1103"/>
                      <a:pt x="1200" y="1054"/>
                    </a:cubicBezTo>
                    <a:cubicBezTo>
                      <a:pt x="1298" y="883"/>
                      <a:pt x="1420" y="564"/>
                      <a:pt x="1420" y="368"/>
                    </a:cubicBezTo>
                    <a:cubicBezTo>
                      <a:pt x="1445" y="221"/>
                      <a:pt x="1151" y="1"/>
                      <a:pt x="1151" y="7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8" name="Google Shape;1404;p38">
                <a:extLst>
                  <a:ext uri="{FF2B5EF4-FFF2-40B4-BE49-F238E27FC236}">
                    <a16:creationId xmlns:a16="http://schemas.microsoft.com/office/drawing/2014/main" id="{28896D34-CA7D-4CD0-A510-AFB6D5265F45}"/>
                  </a:ext>
                </a:extLst>
              </p:cNvPr>
              <p:cNvSpPr/>
              <p:nvPr/>
            </p:nvSpPr>
            <p:spPr>
              <a:xfrm flipH="1">
                <a:off x="5550210" y="3131579"/>
                <a:ext cx="85979" cy="84750"/>
              </a:xfrm>
              <a:custGeom>
                <a:avLst/>
                <a:gdLst/>
                <a:ahLst/>
                <a:cxnLst/>
                <a:rect l="l" t="t" r="r" b="b"/>
                <a:pathLst>
                  <a:path w="1691" h="1667" extrusionOk="0">
                    <a:moveTo>
                      <a:pt x="588" y="466"/>
                    </a:moveTo>
                    <a:cubicBezTo>
                      <a:pt x="515" y="662"/>
                      <a:pt x="368" y="833"/>
                      <a:pt x="270" y="931"/>
                    </a:cubicBezTo>
                    <a:cubicBezTo>
                      <a:pt x="1" y="1152"/>
                      <a:pt x="270" y="1323"/>
                      <a:pt x="466" y="1519"/>
                    </a:cubicBezTo>
                    <a:cubicBezTo>
                      <a:pt x="637" y="1666"/>
                      <a:pt x="1078" y="1372"/>
                      <a:pt x="1225" y="1201"/>
                    </a:cubicBezTo>
                    <a:cubicBezTo>
                      <a:pt x="1470" y="1005"/>
                      <a:pt x="1690" y="417"/>
                      <a:pt x="1372" y="197"/>
                    </a:cubicBezTo>
                    <a:cubicBezTo>
                      <a:pt x="1200" y="1"/>
                      <a:pt x="613" y="344"/>
                      <a:pt x="588" y="466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9" name="Google Shape;1405;p38">
                <a:extLst>
                  <a:ext uri="{FF2B5EF4-FFF2-40B4-BE49-F238E27FC236}">
                    <a16:creationId xmlns:a16="http://schemas.microsoft.com/office/drawing/2014/main" id="{744399BB-A5FB-43B5-6372-60B9DD410138}"/>
                  </a:ext>
                </a:extLst>
              </p:cNvPr>
              <p:cNvSpPr/>
              <p:nvPr/>
            </p:nvSpPr>
            <p:spPr>
              <a:xfrm flipH="1">
                <a:off x="5585089" y="2900048"/>
                <a:ext cx="54811" cy="68483"/>
              </a:xfrm>
              <a:custGeom>
                <a:avLst/>
                <a:gdLst/>
                <a:ahLst/>
                <a:cxnLst/>
                <a:rect l="l" t="t" r="r" b="b"/>
                <a:pathLst>
                  <a:path w="1078" h="1347" extrusionOk="0">
                    <a:moveTo>
                      <a:pt x="0" y="1298"/>
                    </a:moveTo>
                    <a:cubicBezTo>
                      <a:pt x="74" y="1322"/>
                      <a:pt x="123" y="1347"/>
                      <a:pt x="196" y="1347"/>
                    </a:cubicBezTo>
                    <a:cubicBezTo>
                      <a:pt x="441" y="1322"/>
                      <a:pt x="955" y="1078"/>
                      <a:pt x="980" y="931"/>
                    </a:cubicBezTo>
                    <a:cubicBezTo>
                      <a:pt x="1078" y="637"/>
                      <a:pt x="980" y="563"/>
                      <a:pt x="931" y="318"/>
                    </a:cubicBezTo>
                    <a:cubicBezTo>
                      <a:pt x="906" y="196"/>
                      <a:pt x="808" y="0"/>
                      <a:pt x="686" y="0"/>
                    </a:cubicBezTo>
                    <a:cubicBezTo>
                      <a:pt x="367" y="0"/>
                      <a:pt x="245" y="123"/>
                      <a:pt x="0" y="196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0" name="Google Shape;1406;p38">
                <a:extLst>
                  <a:ext uri="{FF2B5EF4-FFF2-40B4-BE49-F238E27FC236}">
                    <a16:creationId xmlns:a16="http://schemas.microsoft.com/office/drawing/2014/main" id="{E0FC2AA3-C3CA-04D6-AAFF-123F55F05998}"/>
                  </a:ext>
                </a:extLst>
              </p:cNvPr>
              <p:cNvSpPr/>
              <p:nvPr/>
            </p:nvSpPr>
            <p:spPr>
              <a:xfrm flipH="1">
                <a:off x="5592564" y="3210027"/>
                <a:ext cx="47337" cy="59788"/>
              </a:xfrm>
              <a:custGeom>
                <a:avLst/>
                <a:gdLst/>
                <a:ahLst/>
                <a:cxnLst/>
                <a:rect l="l" t="t" r="r" b="b"/>
                <a:pathLst>
                  <a:path w="931" h="1176" extrusionOk="0">
                    <a:moveTo>
                      <a:pt x="0" y="1176"/>
                    </a:moveTo>
                    <a:cubicBezTo>
                      <a:pt x="196" y="1127"/>
                      <a:pt x="367" y="1078"/>
                      <a:pt x="563" y="980"/>
                    </a:cubicBezTo>
                    <a:cubicBezTo>
                      <a:pt x="931" y="809"/>
                      <a:pt x="612" y="392"/>
                      <a:pt x="392" y="221"/>
                    </a:cubicBezTo>
                    <a:cubicBezTo>
                      <a:pt x="318" y="148"/>
                      <a:pt x="172" y="1"/>
                      <a:pt x="74" y="1"/>
                    </a:cubicBezTo>
                    <a:lnTo>
                      <a:pt x="0" y="1"/>
                    </a:lnTo>
                    <a:lnTo>
                      <a:pt x="0" y="1176"/>
                    </a:ln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1" name="Google Shape;1407;p38">
                <a:extLst>
                  <a:ext uri="{FF2B5EF4-FFF2-40B4-BE49-F238E27FC236}">
                    <a16:creationId xmlns:a16="http://schemas.microsoft.com/office/drawing/2014/main" id="{D71534AD-B7F2-BC4B-4F4E-FBA39F057054}"/>
                  </a:ext>
                </a:extLst>
              </p:cNvPr>
              <p:cNvSpPr/>
              <p:nvPr/>
            </p:nvSpPr>
            <p:spPr>
              <a:xfrm flipH="1">
                <a:off x="5546498" y="3206316"/>
                <a:ext cx="53591" cy="57297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1127" extrusionOk="0">
                    <a:moveTo>
                      <a:pt x="1" y="343"/>
                    </a:moveTo>
                    <a:cubicBezTo>
                      <a:pt x="25" y="539"/>
                      <a:pt x="123" y="686"/>
                      <a:pt x="148" y="833"/>
                    </a:cubicBezTo>
                    <a:cubicBezTo>
                      <a:pt x="197" y="1127"/>
                      <a:pt x="490" y="1053"/>
                      <a:pt x="613" y="857"/>
                    </a:cubicBezTo>
                    <a:cubicBezTo>
                      <a:pt x="662" y="784"/>
                      <a:pt x="1054" y="0"/>
                      <a:pt x="809" y="0"/>
                    </a:cubicBezTo>
                    <a:cubicBezTo>
                      <a:pt x="637" y="25"/>
                      <a:pt x="25" y="147"/>
                      <a:pt x="1" y="343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2" name="Google Shape;1408;p38">
                <a:extLst>
                  <a:ext uri="{FF2B5EF4-FFF2-40B4-BE49-F238E27FC236}">
                    <a16:creationId xmlns:a16="http://schemas.microsoft.com/office/drawing/2014/main" id="{FEA1A6CE-7373-380E-3B35-8913A368FBE8}"/>
                  </a:ext>
                </a:extLst>
              </p:cNvPr>
              <p:cNvSpPr/>
              <p:nvPr/>
            </p:nvSpPr>
            <p:spPr>
              <a:xfrm flipH="1">
                <a:off x="5536532" y="3319590"/>
                <a:ext cx="80996" cy="58568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152" extrusionOk="0">
                    <a:moveTo>
                      <a:pt x="662" y="123"/>
                    </a:moveTo>
                    <a:cubicBezTo>
                      <a:pt x="368" y="196"/>
                      <a:pt x="1" y="368"/>
                      <a:pt x="148" y="784"/>
                    </a:cubicBezTo>
                    <a:cubicBezTo>
                      <a:pt x="246" y="1053"/>
                      <a:pt x="344" y="1029"/>
                      <a:pt x="564" y="1102"/>
                    </a:cubicBezTo>
                    <a:cubicBezTo>
                      <a:pt x="760" y="1127"/>
                      <a:pt x="1127" y="1151"/>
                      <a:pt x="1225" y="1005"/>
                    </a:cubicBezTo>
                    <a:cubicBezTo>
                      <a:pt x="1348" y="809"/>
                      <a:pt x="1593" y="294"/>
                      <a:pt x="1348" y="147"/>
                    </a:cubicBezTo>
                    <a:cubicBezTo>
                      <a:pt x="1323" y="123"/>
                      <a:pt x="711" y="1"/>
                      <a:pt x="662" y="123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3" name="Google Shape;1409;p38">
                <a:extLst>
                  <a:ext uri="{FF2B5EF4-FFF2-40B4-BE49-F238E27FC236}">
                    <a16:creationId xmlns:a16="http://schemas.microsoft.com/office/drawing/2014/main" id="{CF441A52-9543-F837-7B75-F70DA1D5F8B6}"/>
                  </a:ext>
                </a:extLst>
              </p:cNvPr>
              <p:cNvSpPr/>
              <p:nvPr/>
            </p:nvSpPr>
            <p:spPr>
              <a:xfrm flipH="1">
                <a:off x="5556464" y="3381820"/>
                <a:ext cx="83437" cy="56077"/>
              </a:xfrm>
              <a:custGeom>
                <a:avLst/>
                <a:gdLst/>
                <a:ahLst/>
                <a:cxnLst/>
                <a:rect l="l" t="t" r="r" b="b"/>
                <a:pathLst>
                  <a:path w="1641" h="1103" extrusionOk="0">
                    <a:moveTo>
                      <a:pt x="710" y="25"/>
                    </a:moveTo>
                    <a:cubicBezTo>
                      <a:pt x="563" y="25"/>
                      <a:pt x="172" y="197"/>
                      <a:pt x="0" y="393"/>
                    </a:cubicBezTo>
                    <a:lnTo>
                      <a:pt x="0" y="638"/>
                    </a:lnTo>
                    <a:cubicBezTo>
                      <a:pt x="74" y="785"/>
                      <a:pt x="172" y="980"/>
                      <a:pt x="367" y="980"/>
                    </a:cubicBezTo>
                    <a:cubicBezTo>
                      <a:pt x="833" y="980"/>
                      <a:pt x="1641" y="1103"/>
                      <a:pt x="1420" y="393"/>
                    </a:cubicBezTo>
                    <a:cubicBezTo>
                      <a:pt x="1298" y="25"/>
                      <a:pt x="1004" y="1"/>
                      <a:pt x="710" y="2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4" name="Google Shape;1410;p38">
                <a:extLst>
                  <a:ext uri="{FF2B5EF4-FFF2-40B4-BE49-F238E27FC236}">
                    <a16:creationId xmlns:a16="http://schemas.microsoft.com/office/drawing/2014/main" id="{7B090EEA-C8B9-91DD-36EB-FF39225BAC36}"/>
                  </a:ext>
                </a:extLst>
              </p:cNvPr>
              <p:cNvSpPr/>
              <p:nvPr/>
            </p:nvSpPr>
            <p:spPr>
              <a:xfrm flipH="1">
                <a:off x="5582598" y="3431644"/>
                <a:ext cx="57302" cy="71023"/>
              </a:xfrm>
              <a:custGeom>
                <a:avLst/>
                <a:gdLst/>
                <a:ahLst/>
                <a:cxnLst/>
                <a:rect l="l" t="t" r="r" b="b"/>
                <a:pathLst>
                  <a:path w="1127" h="1397" extrusionOk="0">
                    <a:moveTo>
                      <a:pt x="0" y="1396"/>
                    </a:moveTo>
                    <a:cubicBezTo>
                      <a:pt x="123" y="1372"/>
                      <a:pt x="245" y="1347"/>
                      <a:pt x="392" y="1347"/>
                    </a:cubicBezTo>
                    <a:cubicBezTo>
                      <a:pt x="833" y="1347"/>
                      <a:pt x="784" y="784"/>
                      <a:pt x="955" y="539"/>
                    </a:cubicBezTo>
                    <a:cubicBezTo>
                      <a:pt x="1127" y="245"/>
                      <a:pt x="367" y="0"/>
                      <a:pt x="0" y="74"/>
                    </a:cubicBezTo>
                    <a:lnTo>
                      <a:pt x="0" y="1396"/>
                    </a:ln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5" name="Google Shape;1411;p38">
                <a:extLst>
                  <a:ext uri="{FF2B5EF4-FFF2-40B4-BE49-F238E27FC236}">
                    <a16:creationId xmlns:a16="http://schemas.microsoft.com/office/drawing/2014/main" id="{3B01540B-F1EF-89AA-F696-31A2FE39DB06}"/>
                  </a:ext>
                </a:extLst>
              </p:cNvPr>
              <p:cNvSpPr/>
              <p:nvPr/>
            </p:nvSpPr>
            <p:spPr>
              <a:xfrm flipH="1">
                <a:off x="5506635" y="2989681"/>
                <a:ext cx="77234" cy="89683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1764" extrusionOk="0">
                    <a:moveTo>
                      <a:pt x="1396" y="392"/>
                    </a:moveTo>
                    <a:cubicBezTo>
                      <a:pt x="1445" y="661"/>
                      <a:pt x="1469" y="882"/>
                      <a:pt x="1518" y="1127"/>
                    </a:cubicBezTo>
                    <a:cubicBezTo>
                      <a:pt x="1518" y="1249"/>
                      <a:pt x="980" y="1763"/>
                      <a:pt x="857" y="1714"/>
                    </a:cubicBezTo>
                    <a:cubicBezTo>
                      <a:pt x="588" y="1592"/>
                      <a:pt x="367" y="1298"/>
                      <a:pt x="98" y="1151"/>
                    </a:cubicBezTo>
                    <a:cubicBezTo>
                      <a:pt x="0" y="1102"/>
                      <a:pt x="220" y="686"/>
                      <a:pt x="294" y="563"/>
                    </a:cubicBezTo>
                    <a:cubicBezTo>
                      <a:pt x="416" y="270"/>
                      <a:pt x="441" y="0"/>
                      <a:pt x="784" y="123"/>
                    </a:cubicBezTo>
                    <a:cubicBezTo>
                      <a:pt x="906" y="147"/>
                      <a:pt x="955" y="147"/>
                      <a:pt x="1102" y="196"/>
                    </a:cubicBezTo>
                    <a:cubicBezTo>
                      <a:pt x="1273" y="270"/>
                      <a:pt x="1273" y="343"/>
                      <a:pt x="1396" y="392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6" name="Google Shape;1412;p38">
                <a:extLst>
                  <a:ext uri="{FF2B5EF4-FFF2-40B4-BE49-F238E27FC236}">
                    <a16:creationId xmlns:a16="http://schemas.microsoft.com/office/drawing/2014/main" id="{E6CCB07C-D517-4068-1103-E5AB704266CE}"/>
                  </a:ext>
                </a:extLst>
              </p:cNvPr>
              <p:cNvSpPr/>
              <p:nvPr/>
            </p:nvSpPr>
            <p:spPr>
              <a:xfrm flipH="1">
                <a:off x="5517871" y="2917436"/>
                <a:ext cx="62285" cy="69805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373" extrusionOk="0">
                    <a:moveTo>
                      <a:pt x="50" y="1372"/>
                    </a:moveTo>
                    <a:cubicBezTo>
                      <a:pt x="294" y="1372"/>
                      <a:pt x="490" y="1250"/>
                      <a:pt x="735" y="1250"/>
                    </a:cubicBezTo>
                    <a:cubicBezTo>
                      <a:pt x="1102" y="1250"/>
                      <a:pt x="1127" y="809"/>
                      <a:pt x="1225" y="515"/>
                    </a:cubicBezTo>
                    <a:lnTo>
                      <a:pt x="294" y="1"/>
                    </a:lnTo>
                    <a:cubicBezTo>
                      <a:pt x="245" y="25"/>
                      <a:pt x="221" y="25"/>
                      <a:pt x="172" y="99"/>
                    </a:cubicBezTo>
                    <a:cubicBezTo>
                      <a:pt x="1" y="319"/>
                      <a:pt x="1" y="442"/>
                      <a:pt x="1" y="736"/>
                    </a:cubicBezTo>
                    <a:cubicBezTo>
                      <a:pt x="1" y="931"/>
                      <a:pt x="1" y="1348"/>
                      <a:pt x="50" y="1372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7" name="Google Shape;1413;p38">
                <a:extLst>
                  <a:ext uri="{FF2B5EF4-FFF2-40B4-BE49-F238E27FC236}">
                    <a16:creationId xmlns:a16="http://schemas.microsoft.com/office/drawing/2014/main" id="{8461EA2C-646B-1CC3-F313-80D70B6A1179}"/>
                  </a:ext>
                </a:extLst>
              </p:cNvPr>
              <p:cNvSpPr/>
              <p:nvPr/>
            </p:nvSpPr>
            <p:spPr>
              <a:xfrm flipH="1">
                <a:off x="5583818" y="3507601"/>
                <a:ext cx="53591" cy="38638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760" extrusionOk="0">
                    <a:moveTo>
                      <a:pt x="441" y="0"/>
                    </a:moveTo>
                    <a:cubicBezTo>
                      <a:pt x="196" y="0"/>
                      <a:pt x="49" y="0"/>
                      <a:pt x="0" y="98"/>
                    </a:cubicBezTo>
                    <a:lnTo>
                      <a:pt x="0" y="147"/>
                    </a:lnTo>
                    <a:lnTo>
                      <a:pt x="1029" y="759"/>
                    </a:lnTo>
                    <a:lnTo>
                      <a:pt x="1029" y="759"/>
                    </a:lnTo>
                    <a:cubicBezTo>
                      <a:pt x="1029" y="612"/>
                      <a:pt x="1053" y="245"/>
                      <a:pt x="955" y="147"/>
                    </a:cubicBezTo>
                    <a:cubicBezTo>
                      <a:pt x="857" y="49"/>
                      <a:pt x="637" y="0"/>
                      <a:pt x="441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8" name="Google Shape;1414;p38">
                <a:extLst>
                  <a:ext uri="{FF2B5EF4-FFF2-40B4-BE49-F238E27FC236}">
                    <a16:creationId xmlns:a16="http://schemas.microsoft.com/office/drawing/2014/main" id="{9B7CE099-E9A0-FCE5-67C1-A4B10A6262CD}"/>
                  </a:ext>
                </a:extLst>
              </p:cNvPr>
              <p:cNvSpPr/>
              <p:nvPr/>
            </p:nvSpPr>
            <p:spPr>
              <a:xfrm flipH="1">
                <a:off x="5490466" y="3518786"/>
                <a:ext cx="83487" cy="63550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250" extrusionOk="0">
                    <a:moveTo>
                      <a:pt x="123" y="50"/>
                    </a:moveTo>
                    <a:cubicBezTo>
                      <a:pt x="344" y="1"/>
                      <a:pt x="1274" y="74"/>
                      <a:pt x="1372" y="270"/>
                    </a:cubicBezTo>
                    <a:cubicBezTo>
                      <a:pt x="1446" y="368"/>
                      <a:pt x="1642" y="784"/>
                      <a:pt x="1568" y="907"/>
                    </a:cubicBezTo>
                    <a:cubicBezTo>
                      <a:pt x="1495" y="1005"/>
                      <a:pt x="1152" y="1249"/>
                      <a:pt x="1005" y="1249"/>
                    </a:cubicBezTo>
                    <a:lnTo>
                      <a:pt x="1005" y="1249"/>
                    </a:lnTo>
                    <a:lnTo>
                      <a:pt x="99" y="711"/>
                    </a:lnTo>
                    <a:cubicBezTo>
                      <a:pt x="99" y="711"/>
                      <a:pt x="99" y="686"/>
                      <a:pt x="50" y="686"/>
                    </a:cubicBezTo>
                    <a:cubicBezTo>
                      <a:pt x="25" y="515"/>
                      <a:pt x="1" y="123"/>
                      <a:pt x="123" y="5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9" name="Google Shape;1415;p38">
                <a:extLst>
                  <a:ext uri="{FF2B5EF4-FFF2-40B4-BE49-F238E27FC236}">
                    <a16:creationId xmlns:a16="http://schemas.microsoft.com/office/drawing/2014/main" id="{2E73FD51-E609-8015-77F6-44A19FFF6952}"/>
                  </a:ext>
                </a:extLst>
              </p:cNvPr>
              <p:cNvSpPr/>
              <p:nvPr/>
            </p:nvSpPr>
            <p:spPr>
              <a:xfrm flipH="1">
                <a:off x="5504143" y="3421679"/>
                <a:ext cx="78505" cy="90953"/>
              </a:xfrm>
              <a:custGeom>
                <a:avLst/>
                <a:gdLst/>
                <a:ahLst/>
                <a:cxnLst/>
                <a:rect l="l" t="t" r="r" b="b"/>
                <a:pathLst>
                  <a:path w="1544" h="1789" extrusionOk="0">
                    <a:moveTo>
                      <a:pt x="588" y="1"/>
                    </a:moveTo>
                    <a:cubicBezTo>
                      <a:pt x="466" y="123"/>
                      <a:pt x="294" y="319"/>
                      <a:pt x="221" y="441"/>
                    </a:cubicBezTo>
                    <a:cubicBezTo>
                      <a:pt x="99" y="637"/>
                      <a:pt x="1" y="686"/>
                      <a:pt x="1" y="956"/>
                    </a:cubicBezTo>
                    <a:cubicBezTo>
                      <a:pt x="1" y="1078"/>
                      <a:pt x="74" y="1470"/>
                      <a:pt x="172" y="1568"/>
                    </a:cubicBezTo>
                    <a:cubicBezTo>
                      <a:pt x="294" y="1690"/>
                      <a:pt x="99" y="1788"/>
                      <a:pt x="392" y="1788"/>
                    </a:cubicBezTo>
                    <a:lnTo>
                      <a:pt x="1225" y="1788"/>
                    </a:lnTo>
                    <a:cubicBezTo>
                      <a:pt x="1543" y="1788"/>
                      <a:pt x="1421" y="1494"/>
                      <a:pt x="1421" y="1225"/>
                    </a:cubicBezTo>
                    <a:cubicBezTo>
                      <a:pt x="1421" y="1078"/>
                      <a:pt x="1519" y="711"/>
                      <a:pt x="1519" y="637"/>
                    </a:cubicBezTo>
                    <a:cubicBezTo>
                      <a:pt x="1494" y="441"/>
                      <a:pt x="760" y="1"/>
                      <a:pt x="588" y="1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0" name="Google Shape;1416;p38">
                <a:extLst>
                  <a:ext uri="{FF2B5EF4-FFF2-40B4-BE49-F238E27FC236}">
                    <a16:creationId xmlns:a16="http://schemas.microsoft.com/office/drawing/2014/main" id="{FE7606DA-8C43-A309-1E0C-225332B31828}"/>
                  </a:ext>
                </a:extLst>
              </p:cNvPr>
              <p:cNvSpPr/>
              <p:nvPr/>
            </p:nvSpPr>
            <p:spPr>
              <a:xfrm flipH="1">
                <a:off x="5438146" y="2952313"/>
                <a:ext cx="78505" cy="66042"/>
              </a:xfrm>
              <a:custGeom>
                <a:avLst/>
                <a:gdLst/>
                <a:ahLst/>
                <a:cxnLst/>
                <a:rect l="l" t="t" r="r" b="b"/>
                <a:pathLst>
                  <a:path w="1544" h="1299" extrusionOk="0">
                    <a:moveTo>
                      <a:pt x="221" y="1"/>
                    </a:moveTo>
                    <a:cubicBezTo>
                      <a:pt x="98" y="172"/>
                      <a:pt x="0" y="197"/>
                      <a:pt x="0" y="466"/>
                    </a:cubicBezTo>
                    <a:cubicBezTo>
                      <a:pt x="0" y="613"/>
                      <a:pt x="74" y="1005"/>
                      <a:pt x="147" y="1078"/>
                    </a:cubicBezTo>
                    <a:cubicBezTo>
                      <a:pt x="270" y="1225"/>
                      <a:pt x="98" y="1298"/>
                      <a:pt x="368" y="1298"/>
                    </a:cubicBezTo>
                    <a:lnTo>
                      <a:pt x="1225" y="1298"/>
                    </a:lnTo>
                    <a:cubicBezTo>
                      <a:pt x="1543" y="1298"/>
                      <a:pt x="1421" y="1029"/>
                      <a:pt x="1421" y="760"/>
                    </a:cubicBezTo>
                    <a:lnTo>
                      <a:pt x="1421" y="711"/>
                    </a:ln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1" name="Google Shape;1417;p38">
                <a:extLst>
                  <a:ext uri="{FF2B5EF4-FFF2-40B4-BE49-F238E27FC236}">
                    <a16:creationId xmlns:a16="http://schemas.microsoft.com/office/drawing/2014/main" id="{837DE7E4-D6E4-7B5D-761F-672A6B1E0A57}"/>
                  </a:ext>
                </a:extLst>
              </p:cNvPr>
              <p:cNvSpPr/>
              <p:nvPr/>
            </p:nvSpPr>
            <p:spPr>
              <a:xfrm flipH="1">
                <a:off x="5408300" y="3111700"/>
                <a:ext cx="77234" cy="90902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1788" extrusionOk="0">
                    <a:moveTo>
                      <a:pt x="588" y="0"/>
                    </a:moveTo>
                    <a:cubicBezTo>
                      <a:pt x="466" y="122"/>
                      <a:pt x="270" y="318"/>
                      <a:pt x="221" y="441"/>
                    </a:cubicBezTo>
                    <a:cubicBezTo>
                      <a:pt x="99" y="661"/>
                      <a:pt x="1" y="686"/>
                      <a:pt x="1" y="955"/>
                    </a:cubicBezTo>
                    <a:cubicBezTo>
                      <a:pt x="1" y="1078"/>
                      <a:pt x="50" y="1469"/>
                      <a:pt x="148" y="1567"/>
                    </a:cubicBezTo>
                    <a:cubicBezTo>
                      <a:pt x="270" y="1690"/>
                      <a:pt x="99" y="1788"/>
                      <a:pt x="368" y="1788"/>
                    </a:cubicBezTo>
                    <a:lnTo>
                      <a:pt x="1225" y="1788"/>
                    </a:lnTo>
                    <a:cubicBezTo>
                      <a:pt x="1519" y="1788"/>
                      <a:pt x="1396" y="1494"/>
                      <a:pt x="1396" y="1224"/>
                    </a:cubicBezTo>
                    <a:cubicBezTo>
                      <a:pt x="1396" y="1078"/>
                      <a:pt x="1494" y="710"/>
                      <a:pt x="1494" y="637"/>
                    </a:cubicBezTo>
                    <a:cubicBezTo>
                      <a:pt x="1470" y="465"/>
                      <a:pt x="735" y="0"/>
                      <a:pt x="588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2" name="Google Shape;1418;p38">
                <a:extLst>
                  <a:ext uri="{FF2B5EF4-FFF2-40B4-BE49-F238E27FC236}">
                    <a16:creationId xmlns:a16="http://schemas.microsoft.com/office/drawing/2014/main" id="{12BBE2C6-37E9-D76C-2C19-49946B77BFD6}"/>
                  </a:ext>
                </a:extLst>
              </p:cNvPr>
              <p:cNvSpPr/>
              <p:nvPr/>
            </p:nvSpPr>
            <p:spPr>
              <a:xfrm flipH="1">
                <a:off x="5479229" y="3172659"/>
                <a:ext cx="74793" cy="76006"/>
              </a:xfrm>
              <a:custGeom>
                <a:avLst/>
                <a:gdLst/>
                <a:ahLst/>
                <a:cxnLst/>
                <a:rect l="l" t="t" r="r" b="b"/>
                <a:pathLst>
                  <a:path w="1471" h="1495" extrusionOk="0">
                    <a:moveTo>
                      <a:pt x="1005" y="99"/>
                    </a:moveTo>
                    <a:cubicBezTo>
                      <a:pt x="1176" y="295"/>
                      <a:pt x="1299" y="491"/>
                      <a:pt x="1397" y="711"/>
                    </a:cubicBezTo>
                    <a:cubicBezTo>
                      <a:pt x="1470" y="834"/>
                      <a:pt x="1201" y="1495"/>
                      <a:pt x="1078" y="1495"/>
                    </a:cubicBezTo>
                    <a:cubicBezTo>
                      <a:pt x="784" y="1495"/>
                      <a:pt x="466" y="1348"/>
                      <a:pt x="148" y="1299"/>
                    </a:cubicBezTo>
                    <a:cubicBezTo>
                      <a:pt x="50" y="1299"/>
                      <a:pt x="99" y="834"/>
                      <a:pt x="99" y="687"/>
                    </a:cubicBezTo>
                    <a:cubicBezTo>
                      <a:pt x="99" y="344"/>
                      <a:pt x="1" y="99"/>
                      <a:pt x="344" y="74"/>
                    </a:cubicBezTo>
                    <a:cubicBezTo>
                      <a:pt x="466" y="25"/>
                      <a:pt x="515" y="1"/>
                      <a:pt x="662" y="1"/>
                    </a:cubicBezTo>
                    <a:cubicBezTo>
                      <a:pt x="858" y="25"/>
                      <a:pt x="882" y="123"/>
                      <a:pt x="1005" y="9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3" name="Google Shape;1419;p38">
                <a:extLst>
                  <a:ext uri="{FF2B5EF4-FFF2-40B4-BE49-F238E27FC236}">
                    <a16:creationId xmlns:a16="http://schemas.microsoft.com/office/drawing/2014/main" id="{D6F5F2A1-D765-7D01-09D1-6BB87A4BC466}"/>
                  </a:ext>
                </a:extLst>
              </p:cNvPr>
              <p:cNvSpPr/>
              <p:nvPr/>
            </p:nvSpPr>
            <p:spPr>
              <a:xfrm flipH="1">
                <a:off x="5337319" y="3045708"/>
                <a:ext cx="97165" cy="95886"/>
              </a:xfrm>
              <a:custGeom>
                <a:avLst/>
                <a:gdLst/>
                <a:ahLst/>
                <a:cxnLst/>
                <a:rect l="l" t="t" r="r" b="b"/>
                <a:pathLst>
                  <a:path w="1911" h="1886" extrusionOk="0">
                    <a:moveTo>
                      <a:pt x="1" y="1176"/>
                    </a:moveTo>
                    <a:cubicBezTo>
                      <a:pt x="197" y="1274"/>
                      <a:pt x="564" y="1518"/>
                      <a:pt x="613" y="1616"/>
                    </a:cubicBezTo>
                    <a:cubicBezTo>
                      <a:pt x="833" y="1886"/>
                      <a:pt x="1445" y="1420"/>
                      <a:pt x="1592" y="1298"/>
                    </a:cubicBezTo>
                    <a:cubicBezTo>
                      <a:pt x="1666" y="1274"/>
                      <a:pt x="1911" y="612"/>
                      <a:pt x="1813" y="514"/>
                    </a:cubicBezTo>
                    <a:cubicBezTo>
                      <a:pt x="1788" y="490"/>
                      <a:pt x="1347" y="172"/>
                      <a:pt x="1298" y="147"/>
                    </a:cubicBezTo>
                    <a:cubicBezTo>
                      <a:pt x="1201" y="74"/>
                      <a:pt x="1054" y="0"/>
                      <a:pt x="907" y="123"/>
                    </a:cubicBezTo>
                    <a:cubicBezTo>
                      <a:pt x="686" y="319"/>
                      <a:pt x="441" y="539"/>
                      <a:pt x="221" y="686"/>
                    </a:cubicBezTo>
                    <a:cubicBezTo>
                      <a:pt x="1" y="808"/>
                      <a:pt x="74" y="980"/>
                      <a:pt x="1" y="1176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4" name="Google Shape;1420;p38">
                <a:extLst>
                  <a:ext uri="{FF2B5EF4-FFF2-40B4-BE49-F238E27FC236}">
                    <a16:creationId xmlns:a16="http://schemas.microsoft.com/office/drawing/2014/main" id="{2C1E4E42-A77B-0DA6-1B6B-0B5DCFE7D0FA}"/>
                  </a:ext>
                </a:extLst>
              </p:cNvPr>
              <p:cNvSpPr/>
              <p:nvPr/>
            </p:nvSpPr>
            <p:spPr>
              <a:xfrm flipH="1">
                <a:off x="5475517" y="3084297"/>
                <a:ext cx="77234" cy="78498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1544" extrusionOk="0">
                    <a:moveTo>
                      <a:pt x="74" y="1543"/>
                    </a:moveTo>
                    <a:cubicBezTo>
                      <a:pt x="319" y="1543"/>
                      <a:pt x="490" y="1421"/>
                      <a:pt x="735" y="1421"/>
                    </a:cubicBezTo>
                    <a:cubicBezTo>
                      <a:pt x="1176" y="1421"/>
                      <a:pt x="1102" y="882"/>
                      <a:pt x="1298" y="637"/>
                    </a:cubicBezTo>
                    <a:cubicBezTo>
                      <a:pt x="1519" y="294"/>
                      <a:pt x="466" y="0"/>
                      <a:pt x="221" y="270"/>
                    </a:cubicBezTo>
                    <a:cubicBezTo>
                      <a:pt x="25" y="490"/>
                      <a:pt x="25" y="613"/>
                      <a:pt x="25" y="906"/>
                    </a:cubicBezTo>
                    <a:cubicBezTo>
                      <a:pt x="0" y="1102"/>
                      <a:pt x="0" y="1519"/>
                      <a:pt x="74" y="1543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5" name="Google Shape;1421;p38">
                <a:extLst>
                  <a:ext uri="{FF2B5EF4-FFF2-40B4-BE49-F238E27FC236}">
                    <a16:creationId xmlns:a16="http://schemas.microsoft.com/office/drawing/2014/main" id="{2E2F5006-7C8B-86DC-D3CE-FDA33B6B521B}"/>
                  </a:ext>
                </a:extLst>
              </p:cNvPr>
              <p:cNvSpPr/>
              <p:nvPr/>
            </p:nvSpPr>
            <p:spPr>
              <a:xfrm flipH="1">
                <a:off x="5388369" y="3222483"/>
                <a:ext cx="112113" cy="73515"/>
              </a:xfrm>
              <a:custGeom>
                <a:avLst/>
                <a:gdLst/>
                <a:ahLst/>
                <a:cxnLst/>
                <a:rect l="l" t="t" r="r" b="b"/>
                <a:pathLst>
                  <a:path w="2205" h="1446" extrusionOk="0">
                    <a:moveTo>
                      <a:pt x="368" y="270"/>
                    </a:moveTo>
                    <a:cubicBezTo>
                      <a:pt x="1" y="613"/>
                      <a:pt x="25" y="1053"/>
                      <a:pt x="491" y="1249"/>
                    </a:cubicBezTo>
                    <a:cubicBezTo>
                      <a:pt x="858" y="1421"/>
                      <a:pt x="882" y="1445"/>
                      <a:pt x="1225" y="1249"/>
                    </a:cubicBezTo>
                    <a:cubicBezTo>
                      <a:pt x="1470" y="1127"/>
                      <a:pt x="1641" y="711"/>
                      <a:pt x="1788" y="515"/>
                    </a:cubicBezTo>
                    <a:cubicBezTo>
                      <a:pt x="2205" y="98"/>
                      <a:pt x="393" y="0"/>
                      <a:pt x="368" y="27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6" name="Google Shape;1422;p38">
                <a:extLst>
                  <a:ext uri="{FF2B5EF4-FFF2-40B4-BE49-F238E27FC236}">
                    <a16:creationId xmlns:a16="http://schemas.microsoft.com/office/drawing/2014/main" id="{ADBC6933-8192-1F02-B2AE-BFCFC6082A23}"/>
                  </a:ext>
                </a:extLst>
              </p:cNvPr>
              <p:cNvSpPr/>
              <p:nvPr/>
            </p:nvSpPr>
            <p:spPr>
              <a:xfrm flipH="1">
                <a:off x="5415774" y="3023287"/>
                <a:ext cx="99657" cy="85972"/>
              </a:xfrm>
              <a:custGeom>
                <a:avLst/>
                <a:gdLst/>
                <a:ahLst/>
                <a:cxnLst/>
                <a:rect l="l" t="t" r="r" b="b"/>
                <a:pathLst>
                  <a:path w="1960" h="1691" extrusionOk="0">
                    <a:moveTo>
                      <a:pt x="221" y="857"/>
                    </a:moveTo>
                    <a:cubicBezTo>
                      <a:pt x="319" y="980"/>
                      <a:pt x="809" y="1323"/>
                      <a:pt x="809" y="1372"/>
                    </a:cubicBezTo>
                    <a:cubicBezTo>
                      <a:pt x="907" y="1690"/>
                      <a:pt x="1519" y="1127"/>
                      <a:pt x="1568" y="1102"/>
                    </a:cubicBezTo>
                    <a:cubicBezTo>
                      <a:pt x="1764" y="955"/>
                      <a:pt x="1911" y="955"/>
                      <a:pt x="1935" y="613"/>
                    </a:cubicBezTo>
                    <a:cubicBezTo>
                      <a:pt x="1960" y="441"/>
                      <a:pt x="1813" y="221"/>
                      <a:pt x="1764" y="123"/>
                    </a:cubicBezTo>
                    <a:cubicBezTo>
                      <a:pt x="1691" y="74"/>
                      <a:pt x="785" y="0"/>
                      <a:pt x="687" y="123"/>
                    </a:cubicBezTo>
                    <a:cubicBezTo>
                      <a:pt x="589" y="221"/>
                      <a:pt x="1" y="735"/>
                      <a:pt x="221" y="857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7" name="Google Shape;1423;p38">
                <a:extLst>
                  <a:ext uri="{FF2B5EF4-FFF2-40B4-BE49-F238E27FC236}">
                    <a16:creationId xmlns:a16="http://schemas.microsoft.com/office/drawing/2014/main" id="{10B10DA6-E42A-4362-F852-73CC4D5B0FF7}"/>
                  </a:ext>
                </a:extLst>
              </p:cNvPr>
              <p:cNvSpPr/>
              <p:nvPr/>
            </p:nvSpPr>
            <p:spPr>
              <a:xfrm flipH="1">
                <a:off x="5329845" y="3136561"/>
                <a:ext cx="80996" cy="69803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373" extrusionOk="0">
                    <a:moveTo>
                      <a:pt x="1299" y="74"/>
                    </a:moveTo>
                    <a:cubicBezTo>
                      <a:pt x="858" y="172"/>
                      <a:pt x="466" y="74"/>
                      <a:pt x="319" y="442"/>
                    </a:cubicBezTo>
                    <a:cubicBezTo>
                      <a:pt x="246" y="613"/>
                      <a:pt x="1" y="1005"/>
                      <a:pt x="221" y="1201"/>
                    </a:cubicBezTo>
                    <a:cubicBezTo>
                      <a:pt x="319" y="1250"/>
                      <a:pt x="711" y="1372"/>
                      <a:pt x="833" y="1372"/>
                    </a:cubicBezTo>
                    <a:cubicBezTo>
                      <a:pt x="980" y="1372"/>
                      <a:pt x="1127" y="1372"/>
                      <a:pt x="1176" y="1225"/>
                    </a:cubicBezTo>
                    <a:cubicBezTo>
                      <a:pt x="1201" y="1127"/>
                      <a:pt x="1299" y="1078"/>
                      <a:pt x="1348" y="1005"/>
                    </a:cubicBezTo>
                    <a:cubicBezTo>
                      <a:pt x="1446" y="858"/>
                      <a:pt x="1568" y="515"/>
                      <a:pt x="1568" y="344"/>
                    </a:cubicBezTo>
                    <a:cubicBezTo>
                      <a:pt x="1593" y="221"/>
                      <a:pt x="1299" y="1"/>
                      <a:pt x="1299" y="7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8" name="Google Shape;1424;p38">
                <a:extLst>
                  <a:ext uri="{FF2B5EF4-FFF2-40B4-BE49-F238E27FC236}">
                    <a16:creationId xmlns:a16="http://schemas.microsoft.com/office/drawing/2014/main" id="{8FC93B31-164B-9310-F1D9-9211DE1EF918}"/>
                  </a:ext>
                </a:extLst>
              </p:cNvPr>
              <p:cNvSpPr/>
              <p:nvPr/>
            </p:nvSpPr>
            <p:spPr>
              <a:xfrm flipH="1">
                <a:off x="5499161" y="3252378"/>
                <a:ext cx="92182" cy="68481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347" extrusionOk="0">
                    <a:moveTo>
                      <a:pt x="123" y="465"/>
                    </a:moveTo>
                    <a:cubicBezTo>
                      <a:pt x="270" y="343"/>
                      <a:pt x="1176" y="0"/>
                      <a:pt x="1322" y="98"/>
                    </a:cubicBezTo>
                    <a:cubicBezTo>
                      <a:pt x="1396" y="147"/>
                      <a:pt x="1812" y="416"/>
                      <a:pt x="1788" y="588"/>
                    </a:cubicBezTo>
                    <a:cubicBezTo>
                      <a:pt x="1788" y="710"/>
                      <a:pt x="1567" y="1078"/>
                      <a:pt x="1445" y="1127"/>
                    </a:cubicBezTo>
                    <a:cubicBezTo>
                      <a:pt x="1249" y="1249"/>
                      <a:pt x="1322" y="1347"/>
                      <a:pt x="1053" y="1347"/>
                    </a:cubicBezTo>
                    <a:cubicBezTo>
                      <a:pt x="808" y="1323"/>
                      <a:pt x="490" y="1151"/>
                      <a:pt x="367" y="1029"/>
                    </a:cubicBezTo>
                    <a:cubicBezTo>
                      <a:pt x="221" y="882"/>
                      <a:pt x="0" y="539"/>
                      <a:pt x="123" y="46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9" name="Google Shape;1425;p38">
                <a:extLst>
                  <a:ext uri="{FF2B5EF4-FFF2-40B4-BE49-F238E27FC236}">
                    <a16:creationId xmlns:a16="http://schemas.microsoft.com/office/drawing/2014/main" id="{E70738B3-4119-F7CB-A456-CD7B2452B572}"/>
                  </a:ext>
                </a:extLst>
              </p:cNvPr>
              <p:cNvSpPr/>
              <p:nvPr/>
            </p:nvSpPr>
            <p:spPr>
              <a:xfrm flipH="1">
                <a:off x="5285000" y="3201333"/>
                <a:ext cx="115876" cy="83428"/>
              </a:xfrm>
              <a:custGeom>
                <a:avLst/>
                <a:gdLst/>
                <a:ahLst/>
                <a:cxnLst/>
                <a:rect l="l" t="t" r="r" b="b"/>
                <a:pathLst>
                  <a:path w="2279" h="1641" extrusionOk="0">
                    <a:moveTo>
                      <a:pt x="784" y="441"/>
                    </a:moveTo>
                    <a:cubicBezTo>
                      <a:pt x="686" y="637"/>
                      <a:pt x="491" y="808"/>
                      <a:pt x="368" y="906"/>
                    </a:cubicBezTo>
                    <a:cubicBezTo>
                      <a:pt x="1" y="1127"/>
                      <a:pt x="319" y="1298"/>
                      <a:pt x="613" y="1494"/>
                    </a:cubicBezTo>
                    <a:cubicBezTo>
                      <a:pt x="882" y="1641"/>
                      <a:pt x="1446" y="1347"/>
                      <a:pt x="1666" y="1176"/>
                    </a:cubicBezTo>
                    <a:cubicBezTo>
                      <a:pt x="1984" y="980"/>
                      <a:pt x="2278" y="392"/>
                      <a:pt x="1862" y="172"/>
                    </a:cubicBezTo>
                    <a:cubicBezTo>
                      <a:pt x="1617" y="0"/>
                      <a:pt x="809" y="319"/>
                      <a:pt x="784" y="441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0" name="Google Shape;1426;p38">
                <a:extLst>
                  <a:ext uri="{FF2B5EF4-FFF2-40B4-BE49-F238E27FC236}">
                    <a16:creationId xmlns:a16="http://schemas.microsoft.com/office/drawing/2014/main" id="{222F4DB8-6416-D30B-7389-7592B430CE90}"/>
                  </a:ext>
                </a:extLst>
              </p:cNvPr>
              <p:cNvSpPr/>
              <p:nvPr/>
            </p:nvSpPr>
            <p:spPr>
              <a:xfrm flipH="1">
                <a:off x="5369707" y="2997155"/>
                <a:ext cx="58523" cy="42351"/>
              </a:xfrm>
              <a:custGeom>
                <a:avLst/>
                <a:gdLst/>
                <a:ahLst/>
                <a:cxnLst/>
                <a:rect l="l" t="t" r="r" b="b"/>
                <a:pathLst>
                  <a:path w="1151" h="833" extrusionOk="0">
                    <a:moveTo>
                      <a:pt x="74" y="123"/>
                    </a:moveTo>
                    <a:cubicBezTo>
                      <a:pt x="196" y="221"/>
                      <a:pt x="367" y="465"/>
                      <a:pt x="416" y="539"/>
                    </a:cubicBezTo>
                    <a:cubicBezTo>
                      <a:pt x="441" y="661"/>
                      <a:pt x="539" y="833"/>
                      <a:pt x="710" y="784"/>
                    </a:cubicBezTo>
                    <a:cubicBezTo>
                      <a:pt x="833" y="759"/>
                      <a:pt x="980" y="710"/>
                      <a:pt x="1151" y="637"/>
                    </a:cubicBezTo>
                    <a:lnTo>
                      <a:pt x="0" y="0"/>
                    </a:lnTo>
                    <a:cubicBezTo>
                      <a:pt x="0" y="49"/>
                      <a:pt x="0" y="98"/>
                      <a:pt x="74" y="123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1" name="Google Shape;1427;p38">
                <a:extLst>
                  <a:ext uri="{FF2B5EF4-FFF2-40B4-BE49-F238E27FC236}">
                    <a16:creationId xmlns:a16="http://schemas.microsoft.com/office/drawing/2014/main" id="{848A2253-749D-0E88-281C-3D52587813BD}"/>
                  </a:ext>
                </a:extLst>
              </p:cNvPr>
              <p:cNvSpPr/>
              <p:nvPr/>
            </p:nvSpPr>
            <p:spPr>
              <a:xfrm flipH="1">
                <a:off x="5357251" y="3277239"/>
                <a:ext cx="105859" cy="61059"/>
              </a:xfrm>
              <a:custGeom>
                <a:avLst/>
                <a:gdLst/>
                <a:ahLst/>
                <a:cxnLst/>
                <a:rect l="l" t="t" r="r" b="b"/>
                <a:pathLst>
                  <a:path w="2082" h="1201" extrusionOk="0">
                    <a:moveTo>
                      <a:pt x="931" y="99"/>
                    </a:moveTo>
                    <a:cubicBezTo>
                      <a:pt x="760" y="295"/>
                      <a:pt x="0" y="515"/>
                      <a:pt x="368" y="882"/>
                    </a:cubicBezTo>
                    <a:cubicBezTo>
                      <a:pt x="564" y="1103"/>
                      <a:pt x="564" y="1201"/>
                      <a:pt x="931" y="1201"/>
                    </a:cubicBezTo>
                    <a:cubicBezTo>
                      <a:pt x="1249" y="1201"/>
                      <a:pt x="1470" y="1103"/>
                      <a:pt x="1715" y="980"/>
                    </a:cubicBezTo>
                    <a:cubicBezTo>
                      <a:pt x="2082" y="785"/>
                      <a:pt x="1764" y="393"/>
                      <a:pt x="1543" y="221"/>
                    </a:cubicBezTo>
                    <a:cubicBezTo>
                      <a:pt x="1470" y="148"/>
                      <a:pt x="1298" y="1"/>
                      <a:pt x="1225" y="1"/>
                    </a:cubicBezTo>
                    <a:cubicBezTo>
                      <a:pt x="1127" y="1"/>
                      <a:pt x="931" y="25"/>
                      <a:pt x="931" y="9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2" name="Google Shape;1428;p38">
                <a:extLst>
                  <a:ext uri="{FF2B5EF4-FFF2-40B4-BE49-F238E27FC236}">
                    <a16:creationId xmlns:a16="http://schemas.microsoft.com/office/drawing/2014/main" id="{324F4756-1B92-E2C2-7BCD-3173067D81A0}"/>
                  </a:ext>
                </a:extLst>
              </p:cNvPr>
              <p:cNvSpPr/>
              <p:nvPr/>
            </p:nvSpPr>
            <p:spPr>
              <a:xfrm flipH="1">
                <a:off x="5449383" y="3313387"/>
                <a:ext cx="90911" cy="57297"/>
              </a:xfrm>
              <a:custGeom>
                <a:avLst/>
                <a:gdLst/>
                <a:ahLst/>
                <a:cxnLst/>
                <a:rect l="l" t="t" r="r" b="b"/>
                <a:pathLst>
                  <a:path w="1788" h="1127" extrusionOk="0">
                    <a:moveTo>
                      <a:pt x="1176" y="0"/>
                    </a:moveTo>
                    <a:cubicBezTo>
                      <a:pt x="1347" y="74"/>
                      <a:pt x="1788" y="539"/>
                      <a:pt x="1690" y="686"/>
                    </a:cubicBezTo>
                    <a:cubicBezTo>
                      <a:pt x="1592" y="857"/>
                      <a:pt x="1176" y="1053"/>
                      <a:pt x="980" y="1102"/>
                    </a:cubicBezTo>
                    <a:cubicBezTo>
                      <a:pt x="710" y="1127"/>
                      <a:pt x="661" y="1102"/>
                      <a:pt x="367" y="980"/>
                    </a:cubicBezTo>
                    <a:cubicBezTo>
                      <a:pt x="0" y="784"/>
                      <a:pt x="245" y="514"/>
                      <a:pt x="490" y="367"/>
                    </a:cubicBezTo>
                    <a:cubicBezTo>
                      <a:pt x="588" y="294"/>
                      <a:pt x="710" y="196"/>
                      <a:pt x="833" y="147"/>
                    </a:cubicBezTo>
                    <a:cubicBezTo>
                      <a:pt x="906" y="74"/>
                      <a:pt x="1078" y="74"/>
                      <a:pt x="1176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3" name="Google Shape;1429;p38">
                <a:extLst>
                  <a:ext uri="{FF2B5EF4-FFF2-40B4-BE49-F238E27FC236}">
                    <a16:creationId xmlns:a16="http://schemas.microsoft.com/office/drawing/2014/main" id="{B5C29206-2439-BB22-ACD5-230FB45F91F9}"/>
                  </a:ext>
                </a:extLst>
              </p:cNvPr>
              <p:cNvSpPr/>
              <p:nvPr/>
            </p:nvSpPr>
            <p:spPr>
              <a:xfrm flipH="1">
                <a:off x="5273813" y="3266054"/>
                <a:ext cx="68539" cy="56077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103" extrusionOk="0">
                    <a:moveTo>
                      <a:pt x="1" y="343"/>
                    </a:moveTo>
                    <a:cubicBezTo>
                      <a:pt x="25" y="515"/>
                      <a:pt x="148" y="686"/>
                      <a:pt x="197" y="833"/>
                    </a:cubicBezTo>
                    <a:cubicBezTo>
                      <a:pt x="246" y="1102"/>
                      <a:pt x="588" y="1054"/>
                      <a:pt x="760" y="858"/>
                    </a:cubicBezTo>
                    <a:cubicBezTo>
                      <a:pt x="858" y="760"/>
                      <a:pt x="1348" y="1"/>
                      <a:pt x="1005" y="1"/>
                    </a:cubicBezTo>
                    <a:cubicBezTo>
                      <a:pt x="760" y="1"/>
                      <a:pt x="25" y="123"/>
                      <a:pt x="1" y="343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4" name="Google Shape;1430;p38">
                <a:extLst>
                  <a:ext uri="{FF2B5EF4-FFF2-40B4-BE49-F238E27FC236}">
                    <a16:creationId xmlns:a16="http://schemas.microsoft.com/office/drawing/2014/main" id="{CF03B6E8-6E24-D353-76F8-E5B1307F3736}"/>
                  </a:ext>
                </a:extLst>
              </p:cNvPr>
              <p:cNvSpPr/>
              <p:nvPr/>
            </p:nvSpPr>
            <p:spPr>
              <a:xfrm flipH="1">
                <a:off x="5387097" y="3370635"/>
                <a:ext cx="84759" cy="68532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1348" extrusionOk="0">
                    <a:moveTo>
                      <a:pt x="613" y="1"/>
                    </a:moveTo>
                    <a:cubicBezTo>
                      <a:pt x="295" y="25"/>
                      <a:pt x="1" y="294"/>
                      <a:pt x="74" y="711"/>
                    </a:cubicBezTo>
                    <a:cubicBezTo>
                      <a:pt x="123" y="956"/>
                      <a:pt x="491" y="1102"/>
                      <a:pt x="834" y="1200"/>
                    </a:cubicBezTo>
                    <a:cubicBezTo>
                      <a:pt x="1103" y="1249"/>
                      <a:pt x="1274" y="1347"/>
                      <a:pt x="1446" y="1102"/>
                    </a:cubicBezTo>
                    <a:cubicBezTo>
                      <a:pt x="1666" y="833"/>
                      <a:pt x="1642" y="392"/>
                      <a:pt x="1348" y="270"/>
                    </a:cubicBezTo>
                    <a:lnTo>
                      <a:pt x="932" y="98"/>
                    </a:lnTo>
                    <a:cubicBezTo>
                      <a:pt x="809" y="1"/>
                      <a:pt x="736" y="98"/>
                      <a:pt x="613" y="1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5" name="Google Shape;1431;p38">
                <a:extLst>
                  <a:ext uri="{FF2B5EF4-FFF2-40B4-BE49-F238E27FC236}">
                    <a16:creationId xmlns:a16="http://schemas.microsoft.com/office/drawing/2014/main" id="{F5375713-373F-7A7E-1284-838CFCBA4DCB}"/>
                  </a:ext>
                </a:extLst>
              </p:cNvPr>
              <p:cNvSpPr/>
              <p:nvPr/>
            </p:nvSpPr>
            <p:spPr>
              <a:xfrm flipH="1">
                <a:off x="5463060" y="3365652"/>
                <a:ext cx="90962" cy="62279"/>
              </a:xfrm>
              <a:custGeom>
                <a:avLst/>
                <a:gdLst/>
                <a:ahLst/>
                <a:cxnLst/>
                <a:rect l="l" t="t" r="r" b="b"/>
                <a:pathLst>
                  <a:path w="1789" h="1225" extrusionOk="0">
                    <a:moveTo>
                      <a:pt x="1225" y="245"/>
                    </a:moveTo>
                    <a:cubicBezTo>
                      <a:pt x="1103" y="221"/>
                      <a:pt x="980" y="319"/>
                      <a:pt x="858" y="270"/>
                    </a:cubicBezTo>
                    <a:cubicBezTo>
                      <a:pt x="613" y="221"/>
                      <a:pt x="148" y="1"/>
                      <a:pt x="50" y="319"/>
                    </a:cubicBezTo>
                    <a:cubicBezTo>
                      <a:pt x="1" y="564"/>
                      <a:pt x="25" y="809"/>
                      <a:pt x="246" y="858"/>
                    </a:cubicBezTo>
                    <a:cubicBezTo>
                      <a:pt x="637" y="980"/>
                      <a:pt x="1201" y="1225"/>
                      <a:pt x="1495" y="1054"/>
                    </a:cubicBezTo>
                    <a:cubicBezTo>
                      <a:pt x="1788" y="858"/>
                      <a:pt x="1372" y="319"/>
                      <a:pt x="1225" y="24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6" name="Google Shape;1432;p38">
                <a:extLst>
                  <a:ext uri="{FF2B5EF4-FFF2-40B4-BE49-F238E27FC236}">
                    <a16:creationId xmlns:a16="http://schemas.microsoft.com/office/drawing/2014/main" id="{7D9D7337-9702-E36A-9E3F-DDDAAABACAB2}"/>
                  </a:ext>
                </a:extLst>
              </p:cNvPr>
              <p:cNvSpPr/>
              <p:nvPr/>
            </p:nvSpPr>
            <p:spPr>
              <a:xfrm flipH="1">
                <a:off x="5328574" y="3317099"/>
                <a:ext cx="71030" cy="74735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1470" extrusionOk="0">
                    <a:moveTo>
                      <a:pt x="1078" y="50"/>
                    </a:moveTo>
                    <a:cubicBezTo>
                      <a:pt x="833" y="196"/>
                      <a:pt x="661" y="368"/>
                      <a:pt x="417" y="466"/>
                    </a:cubicBezTo>
                    <a:cubicBezTo>
                      <a:pt x="245" y="539"/>
                      <a:pt x="196" y="441"/>
                      <a:pt x="49" y="613"/>
                    </a:cubicBezTo>
                    <a:cubicBezTo>
                      <a:pt x="0" y="711"/>
                      <a:pt x="49" y="1151"/>
                      <a:pt x="98" y="1274"/>
                    </a:cubicBezTo>
                    <a:cubicBezTo>
                      <a:pt x="147" y="1470"/>
                      <a:pt x="1151" y="1445"/>
                      <a:pt x="1274" y="1200"/>
                    </a:cubicBezTo>
                    <a:cubicBezTo>
                      <a:pt x="1396" y="931"/>
                      <a:pt x="1396" y="686"/>
                      <a:pt x="1396" y="417"/>
                    </a:cubicBezTo>
                    <a:cubicBezTo>
                      <a:pt x="1396" y="319"/>
                      <a:pt x="1347" y="196"/>
                      <a:pt x="1274" y="123"/>
                    </a:cubicBezTo>
                    <a:cubicBezTo>
                      <a:pt x="1274" y="74"/>
                      <a:pt x="1102" y="1"/>
                      <a:pt x="1078" y="5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7" name="Google Shape;1433;p38">
                <a:extLst>
                  <a:ext uri="{FF2B5EF4-FFF2-40B4-BE49-F238E27FC236}">
                    <a16:creationId xmlns:a16="http://schemas.microsoft.com/office/drawing/2014/main" id="{FCF6BA82-C6D6-A8FA-313C-1BF50A391805}"/>
                  </a:ext>
                </a:extLst>
              </p:cNvPr>
              <p:cNvSpPr/>
              <p:nvPr/>
            </p:nvSpPr>
            <p:spPr>
              <a:xfrm flipH="1">
                <a:off x="5367216" y="3445320"/>
                <a:ext cx="79725" cy="64821"/>
              </a:xfrm>
              <a:custGeom>
                <a:avLst/>
                <a:gdLst/>
                <a:ahLst/>
                <a:cxnLst/>
                <a:rect l="l" t="t" r="r" b="b"/>
                <a:pathLst>
                  <a:path w="1568" h="1275" extrusionOk="0">
                    <a:moveTo>
                      <a:pt x="711" y="25"/>
                    </a:moveTo>
                    <a:cubicBezTo>
                      <a:pt x="564" y="221"/>
                      <a:pt x="564" y="246"/>
                      <a:pt x="319" y="270"/>
                    </a:cubicBezTo>
                    <a:cubicBezTo>
                      <a:pt x="1" y="295"/>
                      <a:pt x="123" y="613"/>
                      <a:pt x="221" y="833"/>
                    </a:cubicBezTo>
                    <a:cubicBezTo>
                      <a:pt x="368" y="1274"/>
                      <a:pt x="1225" y="1005"/>
                      <a:pt x="1446" y="735"/>
                    </a:cubicBezTo>
                    <a:cubicBezTo>
                      <a:pt x="1568" y="588"/>
                      <a:pt x="1397" y="246"/>
                      <a:pt x="1323" y="123"/>
                    </a:cubicBezTo>
                    <a:cubicBezTo>
                      <a:pt x="1225" y="1"/>
                      <a:pt x="931" y="1"/>
                      <a:pt x="711" y="2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8" name="Google Shape;1434;p38">
                <a:extLst>
                  <a:ext uri="{FF2B5EF4-FFF2-40B4-BE49-F238E27FC236}">
                    <a16:creationId xmlns:a16="http://schemas.microsoft.com/office/drawing/2014/main" id="{84D43486-A831-31C1-C9AA-429D7FD2FA82}"/>
                  </a:ext>
                </a:extLst>
              </p:cNvPr>
              <p:cNvSpPr/>
              <p:nvPr/>
            </p:nvSpPr>
            <p:spPr>
              <a:xfrm flipH="1">
                <a:off x="5281288" y="3395547"/>
                <a:ext cx="92182" cy="69752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372" extrusionOk="0">
                    <a:moveTo>
                      <a:pt x="809" y="147"/>
                    </a:moveTo>
                    <a:cubicBezTo>
                      <a:pt x="441" y="172"/>
                      <a:pt x="1" y="221"/>
                      <a:pt x="74" y="735"/>
                    </a:cubicBezTo>
                    <a:cubicBezTo>
                      <a:pt x="98" y="1078"/>
                      <a:pt x="196" y="1029"/>
                      <a:pt x="466" y="1151"/>
                    </a:cubicBezTo>
                    <a:cubicBezTo>
                      <a:pt x="637" y="1249"/>
                      <a:pt x="1054" y="1372"/>
                      <a:pt x="1200" y="1249"/>
                    </a:cubicBezTo>
                    <a:cubicBezTo>
                      <a:pt x="1372" y="1102"/>
                      <a:pt x="1813" y="612"/>
                      <a:pt x="1568" y="368"/>
                    </a:cubicBezTo>
                    <a:cubicBezTo>
                      <a:pt x="1494" y="294"/>
                      <a:pt x="858" y="0"/>
                      <a:pt x="809" y="147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9" name="Google Shape;1435;p38">
                <a:extLst>
                  <a:ext uri="{FF2B5EF4-FFF2-40B4-BE49-F238E27FC236}">
                    <a16:creationId xmlns:a16="http://schemas.microsoft.com/office/drawing/2014/main" id="{755EF1A2-FCDB-8960-EE54-5DCE49A10FBF}"/>
                  </a:ext>
                </a:extLst>
              </p:cNvPr>
              <p:cNvSpPr/>
              <p:nvPr/>
            </p:nvSpPr>
            <p:spPr>
              <a:xfrm flipH="1">
                <a:off x="5444400" y="3434135"/>
                <a:ext cx="59794" cy="57297"/>
              </a:xfrm>
              <a:custGeom>
                <a:avLst/>
                <a:gdLst/>
                <a:ahLst/>
                <a:cxnLst/>
                <a:rect l="l" t="t" r="r" b="b"/>
                <a:pathLst>
                  <a:path w="1176" h="1127" extrusionOk="0">
                    <a:moveTo>
                      <a:pt x="564" y="0"/>
                    </a:moveTo>
                    <a:cubicBezTo>
                      <a:pt x="98" y="0"/>
                      <a:pt x="0" y="25"/>
                      <a:pt x="0" y="515"/>
                    </a:cubicBezTo>
                    <a:cubicBezTo>
                      <a:pt x="0" y="857"/>
                      <a:pt x="1127" y="1127"/>
                      <a:pt x="1127" y="735"/>
                    </a:cubicBezTo>
                    <a:cubicBezTo>
                      <a:pt x="1127" y="588"/>
                      <a:pt x="1176" y="221"/>
                      <a:pt x="1078" y="123"/>
                    </a:cubicBezTo>
                    <a:cubicBezTo>
                      <a:pt x="955" y="74"/>
                      <a:pt x="759" y="0"/>
                      <a:pt x="564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0" name="Google Shape;1436;p38">
                <a:extLst>
                  <a:ext uri="{FF2B5EF4-FFF2-40B4-BE49-F238E27FC236}">
                    <a16:creationId xmlns:a16="http://schemas.microsoft.com/office/drawing/2014/main" id="{3B810CE1-DCDB-BC18-88CD-EC75A080C6D0}"/>
                  </a:ext>
                </a:extLst>
              </p:cNvPr>
              <p:cNvSpPr/>
              <p:nvPr/>
            </p:nvSpPr>
            <p:spPr>
              <a:xfrm flipH="1">
                <a:off x="5359742" y="3502618"/>
                <a:ext cx="88419" cy="53585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1054" extrusionOk="0">
                    <a:moveTo>
                      <a:pt x="833" y="0"/>
                    </a:moveTo>
                    <a:cubicBezTo>
                      <a:pt x="637" y="0"/>
                      <a:pt x="0" y="319"/>
                      <a:pt x="98" y="514"/>
                    </a:cubicBezTo>
                    <a:cubicBezTo>
                      <a:pt x="147" y="710"/>
                      <a:pt x="245" y="931"/>
                      <a:pt x="490" y="931"/>
                    </a:cubicBezTo>
                    <a:cubicBezTo>
                      <a:pt x="955" y="931"/>
                      <a:pt x="1739" y="1053"/>
                      <a:pt x="1543" y="343"/>
                    </a:cubicBezTo>
                    <a:cubicBezTo>
                      <a:pt x="1421" y="25"/>
                      <a:pt x="1127" y="0"/>
                      <a:pt x="833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1" name="Google Shape;1437;p38">
                <a:extLst>
                  <a:ext uri="{FF2B5EF4-FFF2-40B4-BE49-F238E27FC236}">
                    <a16:creationId xmlns:a16="http://schemas.microsoft.com/office/drawing/2014/main" id="{ABFBCE61-A5A7-A8C6-0C85-D48CB54AEFD5}"/>
                  </a:ext>
                </a:extLst>
              </p:cNvPr>
              <p:cNvSpPr/>
              <p:nvPr/>
            </p:nvSpPr>
            <p:spPr>
              <a:xfrm flipH="1">
                <a:off x="5441908" y="3483909"/>
                <a:ext cx="63556" cy="61059"/>
              </a:xfrm>
              <a:custGeom>
                <a:avLst/>
                <a:gdLst/>
                <a:ahLst/>
                <a:cxnLst/>
                <a:rect l="l" t="t" r="r" b="b"/>
                <a:pathLst>
                  <a:path w="1250" h="1201" extrusionOk="0">
                    <a:moveTo>
                      <a:pt x="344" y="74"/>
                    </a:moveTo>
                    <a:cubicBezTo>
                      <a:pt x="246" y="246"/>
                      <a:pt x="99" y="466"/>
                      <a:pt x="50" y="638"/>
                    </a:cubicBezTo>
                    <a:cubicBezTo>
                      <a:pt x="1" y="833"/>
                      <a:pt x="50" y="809"/>
                      <a:pt x="172" y="882"/>
                    </a:cubicBezTo>
                    <a:cubicBezTo>
                      <a:pt x="295" y="980"/>
                      <a:pt x="735" y="1201"/>
                      <a:pt x="907" y="1103"/>
                    </a:cubicBezTo>
                    <a:cubicBezTo>
                      <a:pt x="1078" y="1054"/>
                      <a:pt x="1250" y="368"/>
                      <a:pt x="1103" y="246"/>
                    </a:cubicBezTo>
                    <a:cubicBezTo>
                      <a:pt x="956" y="197"/>
                      <a:pt x="613" y="1"/>
                      <a:pt x="344" y="7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2" name="Google Shape;1438;p38">
                <a:extLst>
                  <a:ext uri="{FF2B5EF4-FFF2-40B4-BE49-F238E27FC236}">
                    <a16:creationId xmlns:a16="http://schemas.microsoft.com/office/drawing/2014/main" id="{4423CA37-CA80-E65E-5F5E-13D1714B2020}"/>
                  </a:ext>
                </a:extLst>
              </p:cNvPr>
              <p:cNvSpPr/>
              <p:nvPr/>
            </p:nvSpPr>
            <p:spPr>
              <a:xfrm flipH="1">
                <a:off x="5413282" y="3539936"/>
                <a:ext cx="74742" cy="74786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1471" extrusionOk="0">
                    <a:moveTo>
                      <a:pt x="417" y="1470"/>
                    </a:moveTo>
                    <a:cubicBezTo>
                      <a:pt x="515" y="1446"/>
                      <a:pt x="564" y="1446"/>
                      <a:pt x="686" y="1446"/>
                    </a:cubicBezTo>
                    <a:cubicBezTo>
                      <a:pt x="1127" y="1446"/>
                      <a:pt x="1054" y="882"/>
                      <a:pt x="1250" y="638"/>
                    </a:cubicBezTo>
                    <a:cubicBezTo>
                      <a:pt x="1470" y="319"/>
                      <a:pt x="417" y="1"/>
                      <a:pt x="172" y="270"/>
                    </a:cubicBezTo>
                    <a:cubicBezTo>
                      <a:pt x="1" y="491"/>
                      <a:pt x="1" y="613"/>
                      <a:pt x="1" y="931"/>
                    </a:cubicBezTo>
                    <a:lnTo>
                      <a:pt x="1" y="1201"/>
                    </a:ln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3" name="Google Shape;1439;p38">
                <a:extLst>
                  <a:ext uri="{FF2B5EF4-FFF2-40B4-BE49-F238E27FC236}">
                    <a16:creationId xmlns:a16="http://schemas.microsoft.com/office/drawing/2014/main" id="{41E477F9-4797-0926-C625-061E0B3E7D4A}"/>
                  </a:ext>
                </a:extLst>
              </p:cNvPr>
              <p:cNvSpPr/>
              <p:nvPr/>
            </p:nvSpPr>
            <p:spPr>
              <a:xfrm flipH="1">
                <a:off x="5273813" y="3556154"/>
                <a:ext cx="89691" cy="57297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1127" extrusionOk="0">
                    <a:moveTo>
                      <a:pt x="1151" y="0"/>
                    </a:moveTo>
                    <a:cubicBezTo>
                      <a:pt x="1347" y="74"/>
                      <a:pt x="1764" y="539"/>
                      <a:pt x="1666" y="686"/>
                    </a:cubicBezTo>
                    <a:cubicBezTo>
                      <a:pt x="1592" y="857"/>
                      <a:pt x="1151" y="1053"/>
                      <a:pt x="980" y="1102"/>
                    </a:cubicBezTo>
                    <a:cubicBezTo>
                      <a:pt x="686" y="1127"/>
                      <a:pt x="637" y="1102"/>
                      <a:pt x="368" y="980"/>
                    </a:cubicBezTo>
                    <a:cubicBezTo>
                      <a:pt x="0" y="784"/>
                      <a:pt x="245" y="514"/>
                      <a:pt x="490" y="368"/>
                    </a:cubicBezTo>
                    <a:cubicBezTo>
                      <a:pt x="564" y="294"/>
                      <a:pt x="686" y="196"/>
                      <a:pt x="809" y="147"/>
                    </a:cubicBezTo>
                    <a:cubicBezTo>
                      <a:pt x="882" y="74"/>
                      <a:pt x="1102" y="74"/>
                      <a:pt x="1151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4" name="Google Shape;1440;p38">
                <a:extLst>
                  <a:ext uri="{FF2B5EF4-FFF2-40B4-BE49-F238E27FC236}">
                    <a16:creationId xmlns:a16="http://schemas.microsoft.com/office/drawing/2014/main" id="{5DCF1168-6534-B6D8-0616-475BFC74CB43}"/>
                  </a:ext>
                </a:extLst>
              </p:cNvPr>
              <p:cNvSpPr/>
              <p:nvPr/>
            </p:nvSpPr>
            <p:spPr>
              <a:xfrm flipH="1">
                <a:off x="5270050" y="3060656"/>
                <a:ext cx="77285" cy="87192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715" extrusionOk="0">
                    <a:moveTo>
                      <a:pt x="1421" y="465"/>
                    </a:moveTo>
                    <a:cubicBezTo>
                      <a:pt x="1470" y="661"/>
                      <a:pt x="1470" y="857"/>
                      <a:pt x="1519" y="1078"/>
                    </a:cubicBezTo>
                    <a:cubicBezTo>
                      <a:pt x="1519" y="1200"/>
                      <a:pt x="980" y="1714"/>
                      <a:pt x="858" y="1665"/>
                    </a:cubicBezTo>
                    <a:cubicBezTo>
                      <a:pt x="588" y="1543"/>
                      <a:pt x="368" y="1249"/>
                      <a:pt x="99" y="1102"/>
                    </a:cubicBezTo>
                    <a:cubicBezTo>
                      <a:pt x="1" y="1053"/>
                      <a:pt x="221" y="637"/>
                      <a:pt x="295" y="514"/>
                    </a:cubicBezTo>
                    <a:cubicBezTo>
                      <a:pt x="393" y="245"/>
                      <a:pt x="442" y="0"/>
                      <a:pt x="711" y="2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5" name="Google Shape;1441;p38">
                <a:extLst>
                  <a:ext uri="{FF2B5EF4-FFF2-40B4-BE49-F238E27FC236}">
                    <a16:creationId xmlns:a16="http://schemas.microsoft.com/office/drawing/2014/main" id="{3B6A2F4E-8468-5697-99B3-38E82D447A6F}"/>
                  </a:ext>
                </a:extLst>
              </p:cNvPr>
              <p:cNvSpPr/>
              <p:nvPr/>
            </p:nvSpPr>
            <p:spPr>
              <a:xfrm flipH="1">
                <a:off x="5235221" y="3140324"/>
                <a:ext cx="94674" cy="61060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1201" extrusionOk="0">
                    <a:moveTo>
                      <a:pt x="1054" y="49"/>
                    </a:moveTo>
                    <a:cubicBezTo>
                      <a:pt x="931" y="123"/>
                      <a:pt x="882" y="245"/>
                      <a:pt x="735" y="270"/>
                    </a:cubicBezTo>
                    <a:cubicBezTo>
                      <a:pt x="490" y="368"/>
                      <a:pt x="1" y="441"/>
                      <a:pt x="123" y="759"/>
                    </a:cubicBezTo>
                    <a:cubicBezTo>
                      <a:pt x="221" y="980"/>
                      <a:pt x="368" y="1200"/>
                      <a:pt x="613" y="1102"/>
                    </a:cubicBezTo>
                    <a:cubicBezTo>
                      <a:pt x="980" y="980"/>
                      <a:pt x="1592" y="857"/>
                      <a:pt x="1739" y="515"/>
                    </a:cubicBezTo>
                    <a:cubicBezTo>
                      <a:pt x="1862" y="245"/>
                      <a:pt x="1225" y="0"/>
                      <a:pt x="1054" y="4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6" name="Google Shape;1442;p38">
                <a:extLst>
                  <a:ext uri="{FF2B5EF4-FFF2-40B4-BE49-F238E27FC236}">
                    <a16:creationId xmlns:a16="http://schemas.microsoft.com/office/drawing/2014/main" id="{193A8A58-F9A2-B8F1-C178-BBF01636CE42}"/>
                  </a:ext>
                </a:extLst>
              </p:cNvPr>
              <p:cNvSpPr/>
              <p:nvPr/>
            </p:nvSpPr>
            <p:spPr>
              <a:xfrm flipH="1">
                <a:off x="5328573" y="3045708"/>
                <a:ext cx="14999" cy="10016"/>
              </a:xfrm>
              <a:custGeom>
                <a:avLst/>
                <a:gdLst/>
                <a:ahLst/>
                <a:cxnLst/>
                <a:rect l="l" t="t" r="r" b="b"/>
                <a:pathLst>
                  <a:path w="295" h="197" extrusionOk="0">
                    <a:moveTo>
                      <a:pt x="49" y="196"/>
                    </a:moveTo>
                    <a:cubicBezTo>
                      <a:pt x="147" y="196"/>
                      <a:pt x="245" y="172"/>
                      <a:pt x="294" y="172"/>
                    </a:cubicBezTo>
                    <a:lnTo>
                      <a:pt x="0" y="0"/>
                    </a:lnTo>
                    <a:cubicBezTo>
                      <a:pt x="25" y="74"/>
                      <a:pt x="25" y="172"/>
                      <a:pt x="49" y="196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7" name="Google Shape;1443;p38">
                <a:extLst>
                  <a:ext uri="{FF2B5EF4-FFF2-40B4-BE49-F238E27FC236}">
                    <a16:creationId xmlns:a16="http://schemas.microsoft.com/office/drawing/2014/main" id="{C3137231-4DCA-E2CD-AC5B-8B8171F741D5}"/>
                  </a:ext>
                </a:extLst>
              </p:cNvPr>
              <p:cNvSpPr/>
              <p:nvPr/>
            </p:nvSpPr>
            <p:spPr>
              <a:xfrm flipH="1">
                <a:off x="5362233" y="3556154"/>
                <a:ext cx="59794" cy="57297"/>
              </a:xfrm>
              <a:custGeom>
                <a:avLst/>
                <a:gdLst/>
                <a:ahLst/>
                <a:cxnLst/>
                <a:rect l="l" t="t" r="r" b="b"/>
                <a:pathLst>
                  <a:path w="1176" h="1127" extrusionOk="0">
                    <a:moveTo>
                      <a:pt x="564" y="0"/>
                    </a:moveTo>
                    <a:cubicBezTo>
                      <a:pt x="98" y="0"/>
                      <a:pt x="1" y="25"/>
                      <a:pt x="1" y="514"/>
                    </a:cubicBezTo>
                    <a:cubicBezTo>
                      <a:pt x="1" y="857"/>
                      <a:pt x="1151" y="1127"/>
                      <a:pt x="1151" y="735"/>
                    </a:cubicBezTo>
                    <a:cubicBezTo>
                      <a:pt x="1151" y="563"/>
                      <a:pt x="1176" y="196"/>
                      <a:pt x="1078" y="123"/>
                    </a:cubicBezTo>
                    <a:cubicBezTo>
                      <a:pt x="956" y="49"/>
                      <a:pt x="735" y="0"/>
                      <a:pt x="564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8" name="Google Shape;1444;p38">
                <a:extLst>
                  <a:ext uri="{FF2B5EF4-FFF2-40B4-BE49-F238E27FC236}">
                    <a16:creationId xmlns:a16="http://schemas.microsoft.com/office/drawing/2014/main" id="{6A897D8D-D387-AC27-DF29-D06AE376C24C}"/>
                  </a:ext>
                </a:extLst>
              </p:cNvPr>
              <p:cNvSpPr/>
              <p:nvPr/>
            </p:nvSpPr>
            <p:spPr>
              <a:xfrm flipH="1">
                <a:off x="5349776" y="3602216"/>
                <a:ext cx="84708" cy="62279"/>
              </a:xfrm>
              <a:custGeom>
                <a:avLst/>
                <a:gdLst/>
                <a:ahLst/>
                <a:cxnLst/>
                <a:rect l="l" t="t" r="r" b="b"/>
                <a:pathLst>
                  <a:path w="1666" h="1225" extrusionOk="0">
                    <a:moveTo>
                      <a:pt x="123" y="74"/>
                    </a:moveTo>
                    <a:cubicBezTo>
                      <a:pt x="343" y="0"/>
                      <a:pt x="1298" y="98"/>
                      <a:pt x="1396" y="270"/>
                    </a:cubicBezTo>
                    <a:cubicBezTo>
                      <a:pt x="1445" y="368"/>
                      <a:pt x="1666" y="784"/>
                      <a:pt x="1568" y="906"/>
                    </a:cubicBezTo>
                    <a:cubicBezTo>
                      <a:pt x="1519" y="1004"/>
                      <a:pt x="1274" y="1176"/>
                      <a:pt x="1103" y="1225"/>
                    </a:cubicBezTo>
                    <a:lnTo>
                      <a:pt x="74" y="637"/>
                    </a:lnTo>
                    <a:cubicBezTo>
                      <a:pt x="1" y="466"/>
                      <a:pt x="1" y="123"/>
                      <a:pt x="123" y="7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9" name="Google Shape;1445;p38">
                <a:extLst>
                  <a:ext uri="{FF2B5EF4-FFF2-40B4-BE49-F238E27FC236}">
                    <a16:creationId xmlns:a16="http://schemas.microsoft.com/office/drawing/2014/main" id="{E452427B-DFF4-E0BB-925A-0A9E169464E6}"/>
                  </a:ext>
                </a:extLst>
              </p:cNvPr>
              <p:cNvSpPr/>
              <p:nvPr/>
            </p:nvSpPr>
            <p:spPr>
              <a:xfrm flipH="1">
                <a:off x="5275034" y="3469012"/>
                <a:ext cx="92233" cy="93393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837" extrusionOk="0">
                    <a:moveTo>
                      <a:pt x="344" y="25"/>
                    </a:moveTo>
                    <a:cubicBezTo>
                      <a:pt x="270" y="171"/>
                      <a:pt x="148" y="392"/>
                      <a:pt x="123" y="539"/>
                    </a:cubicBezTo>
                    <a:cubicBezTo>
                      <a:pt x="74" y="784"/>
                      <a:pt x="1" y="857"/>
                      <a:pt x="99" y="1102"/>
                    </a:cubicBezTo>
                    <a:cubicBezTo>
                      <a:pt x="123" y="1175"/>
                      <a:pt x="344" y="1543"/>
                      <a:pt x="442" y="1616"/>
                    </a:cubicBezTo>
                    <a:cubicBezTo>
                      <a:pt x="613" y="1665"/>
                      <a:pt x="466" y="1837"/>
                      <a:pt x="711" y="1739"/>
                    </a:cubicBezTo>
                    <a:lnTo>
                      <a:pt x="1495" y="1420"/>
                    </a:lnTo>
                    <a:cubicBezTo>
                      <a:pt x="1813" y="1298"/>
                      <a:pt x="1593" y="1102"/>
                      <a:pt x="1495" y="857"/>
                    </a:cubicBezTo>
                    <a:cubicBezTo>
                      <a:pt x="1446" y="735"/>
                      <a:pt x="1421" y="318"/>
                      <a:pt x="1372" y="294"/>
                    </a:cubicBezTo>
                    <a:cubicBezTo>
                      <a:pt x="1323" y="147"/>
                      <a:pt x="466" y="0"/>
                      <a:pt x="344" y="2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0" name="Google Shape;1446;p38">
                <a:extLst>
                  <a:ext uri="{FF2B5EF4-FFF2-40B4-BE49-F238E27FC236}">
                    <a16:creationId xmlns:a16="http://schemas.microsoft.com/office/drawing/2014/main" id="{721238B0-A248-11D1-2953-C4E889EC5E46}"/>
                  </a:ext>
                </a:extLst>
              </p:cNvPr>
              <p:cNvSpPr/>
              <p:nvPr/>
            </p:nvSpPr>
            <p:spPr>
              <a:xfrm flipH="1">
                <a:off x="5195358" y="3090499"/>
                <a:ext cx="68539" cy="39910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785" extrusionOk="0">
                    <a:moveTo>
                      <a:pt x="0" y="1"/>
                    </a:moveTo>
                    <a:cubicBezTo>
                      <a:pt x="0" y="123"/>
                      <a:pt x="49" y="515"/>
                      <a:pt x="147" y="588"/>
                    </a:cubicBezTo>
                    <a:cubicBezTo>
                      <a:pt x="270" y="711"/>
                      <a:pt x="74" y="784"/>
                      <a:pt x="368" y="784"/>
                    </a:cubicBezTo>
                    <a:lnTo>
                      <a:pt x="1225" y="784"/>
                    </a:lnTo>
                    <a:cubicBezTo>
                      <a:pt x="1249" y="784"/>
                      <a:pt x="1298" y="784"/>
                      <a:pt x="1347" y="76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1" name="Google Shape;1447;p38">
                <a:extLst>
                  <a:ext uri="{FF2B5EF4-FFF2-40B4-BE49-F238E27FC236}">
                    <a16:creationId xmlns:a16="http://schemas.microsoft.com/office/drawing/2014/main" id="{F73A01A1-9EE9-9805-7267-C538EBAC7B1A}"/>
                  </a:ext>
                </a:extLst>
              </p:cNvPr>
              <p:cNvSpPr/>
              <p:nvPr/>
            </p:nvSpPr>
            <p:spPr>
              <a:xfrm flipH="1">
                <a:off x="5140598" y="3219992"/>
                <a:ext cx="77234" cy="89682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1764" extrusionOk="0">
                    <a:moveTo>
                      <a:pt x="588" y="0"/>
                    </a:moveTo>
                    <a:cubicBezTo>
                      <a:pt x="466" y="123"/>
                      <a:pt x="270" y="294"/>
                      <a:pt x="221" y="417"/>
                    </a:cubicBezTo>
                    <a:cubicBezTo>
                      <a:pt x="98" y="637"/>
                      <a:pt x="1" y="662"/>
                      <a:pt x="1" y="931"/>
                    </a:cubicBezTo>
                    <a:cubicBezTo>
                      <a:pt x="1" y="1053"/>
                      <a:pt x="74" y="1470"/>
                      <a:pt x="147" y="1543"/>
                    </a:cubicBezTo>
                    <a:cubicBezTo>
                      <a:pt x="270" y="1666"/>
                      <a:pt x="98" y="1764"/>
                      <a:pt x="368" y="1764"/>
                    </a:cubicBezTo>
                    <a:lnTo>
                      <a:pt x="1225" y="1764"/>
                    </a:lnTo>
                    <a:cubicBezTo>
                      <a:pt x="1519" y="1764"/>
                      <a:pt x="1396" y="1494"/>
                      <a:pt x="1396" y="1200"/>
                    </a:cubicBezTo>
                    <a:cubicBezTo>
                      <a:pt x="1396" y="1053"/>
                      <a:pt x="1494" y="686"/>
                      <a:pt x="1494" y="637"/>
                    </a:cubicBezTo>
                    <a:cubicBezTo>
                      <a:pt x="1470" y="441"/>
                      <a:pt x="735" y="0"/>
                      <a:pt x="588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2" name="Google Shape;1448;p38">
                <a:extLst>
                  <a:ext uri="{FF2B5EF4-FFF2-40B4-BE49-F238E27FC236}">
                    <a16:creationId xmlns:a16="http://schemas.microsoft.com/office/drawing/2014/main" id="{01D4DF4A-E0A9-E3E2-3DD8-0A0C4F770803}"/>
                  </a:ext>
                </a:extLst>
              </p:cNvPr>
              <p:cNvSpPr/>
              <p:nvPr/>
            </p:nvSpPr>
            <p:spPr>
              <a:xfrm flipH="1">
                <a:off x="5211578" y="3282222"/>
                <a:ext cx="74742" cy="74786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1471" extrusionOk="0">
                    <a:moveTo>
                      <a:pt x="1005" y="50"/>
                    </a:moveTo>
                    <a:cubicBezTo>
                      <a:pt x="1176" y="270"/>
                      <a:pt x="1299" y="442"/>
                      <a:pt x="1421" y="662"/>
                    </a:cubicBezTo>
                    <a:cubicBezTo>
                      <a:pt x="1470" y="784"/>
                      <a:pt x="1201" y="1470"/>
                      <a:pt x="1078" y="1470"/>
                    </a:cubicBezTo>
                    <a:cubicBezTo>
                      <a:pt x="809" y="1470"/>
                      <a:pt x="466" y="1299"/>
                      <a:pt x="148" y="1274"/>
                    </a:cubicBezTo>
                    <a:cubicBezTo>
                      <a:pt x="74" y="1274"/>
                      <a:pt x="99" y="809"/>
                      <a:pt x="99" y="662"/>
                    </a:cubicBezTo>
                    <a:cubicBezTo>
                      <a:pt x="99" y="319"/>
                      <a:pt x="1" y="74"/>
                      <a:pt x="344" y="50"/>
                    </a:cubicBezTo>
                    <a:cubicBezTo>
                      <a:pt x="466" y="25"/>
                      <a:pt x="515" y="1"/>
                      <a:pt x="662" y="1"/>
                    </a:cubicBezTo>
                    <a:cubicBezTo>
                      <a:pt x="858" y="1"/>
                      <a:pt x="882" y="74"/>
                      <a:pt x="1005" y="5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3" name="Google Shape;1449;p38">
                <a:extLst>
                  <a:ext uri="{FF2B5EF4-FFF2-40B4-BE49-F238E27FC236}">
                    <a16:creationId xmlns:a16="http://schemas.microsoft.com/office/drawing/2014/main" id="{131AC70C-7B5B-2A8B-B6D3-BC775A1BB70E}"/>
                  </a:ext>
                </a:extLst>
              </p:cNvPr>
              <p:cNvSpPr/>
              <p:nvPr/>
            </p:nvSpPr>
            <p:spPr>
              <a:xfrm flipH="1">
                <a:off x="5077091" y="3167676"/>
                <a:ext cx="89691" cy="80990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1593" extrusionOk="0">
                    <a:moveTo>
                      <a:pt x="1" y="907"/>
                    </a:moveTo>
                    <a:cubicBezTo>
                      <a:pt x="196" y="981"/>
                      <a:pt x="564" y="1225"/>
                      <a:pt x="613" y="1323"/>
                    </a:cubicBezTo>
                    <a:cubicBezTo>
                      <a:pt x="833" y="1593"/>
                      <a:pt x="1445" y="1152"/>
                      <a:pt x="1592" y="1029"/>
                    </a:cubicBezTo>
                    <a:cubicBezTo>
                      <a:pt x="1641" y="981"/>
                      <a:pt x="1690" y="809"/>
                      <a:pt x="1764" y="613"/>
                    </a:cubicBezTo>
                    <a:lnTo>
                      <a:pt x="686" y="1"/>
                    </a:lnTo>
                    <a:cubicBezTo>
                      <a:pt x="539" y="172"/>
                      <a:pt x="368" y="295"/>
                      <a:pt x="221" y="368"/>
                    </a:cubicBezTo>
                    <a:cubicBezTo>
                      <a:pt x="1" y="515"/>
                      <a:pt x="74" y="687"/>
                      <a:pt x="1" y="907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4" name="Google Shape;1450;p38">
                <a:extLst>
                  <a:ext uri="{FF2B5EF4-FFF2-40B4-BE49-F238E27FC236}">
                    <a16:creationId xmlns:a16="http://schemas.microsoft.com/office/drawing/2014/main" id="{790BD179-9000-9B85-4B92-72B5CDC27D6A}"/>
                  </a:ext>
                </a:extLst>
              </p:cNvPr>
              <p:cNvSpPr/>
              <p:nvPr/>
            </p:nvSpPr>
            <p:spPr>
              <a:xfrm flipH="1">
                <a:off x="5207816" y="3191368"/>
                <a:ext cx="77234" cy="79717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1568" extrusionOk="0">
                    <a:moveTo>
                      <a:pt x="74" y="1567"/>
                    </a:moveTo>
                    <a:cubicBezTo>
                      <a:pt x="319" y="1567"/>
                      <a:pt x="490" y="1445"/>
                      <a:pt x="735" y="1445"/>
                    </a:cubicBezTo>
                    <a:cubicBezTo>
                      <a:pt x="1176" y="1445"/>
                      <a:pt x="1102" y="882"/>
                      <a:pt x="1298" y="637"/>
                    </a:cubicBezTo>
                    <a:cubicBezTo>
                      <a:pt x="1518" y="319"/>
                      <a:pt x="465" y="0"/>
                      <a:pt x="221" y="270"/>
                    </a:cubicBezTo>
                    <a:cubicBezTo>
                      <a:pt x="49" y="490"/>
                      <a:pt x="49" y="612"/>
                      <a:pt x="49" y="931"/>
                    </a:cubicBezTo>
                    <a:cubicBezTo>
                      <a:pt x="0" y="1102"/>
                      <a:pt x="0" y="1543"/>
                      <a:pt x="74" y="1567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5" name="Google Shape;1451;p38">
                <a:extLst>
                  <a:ext uri="{FF2B5EF4-FFF2-40B4-BE49-F238E27FC236}">
                    <a16:creationId xmlns:a16="http://schemas.microsoft.com/office/drawing/2014/main" id="{EB185311-5C71-67D8-C7EB-95EB29B31772}"/>
                  </a:ext>
                </a:extLst>
              </p:cNvPr>
              <p:cNvSpPr/>
              <p:nvPr/>
            </p:nvSpPr>
            <p:spPr>
              <a:xfrm flipH="1">
                <a:off x="5120667" y="3329555"/>
                <a:ext cx="113334" cy="73515"/>
              </a:xfrm>
              <a:custGeom>
                <a:avLst/>
                <a:gdLst/>
                <a:ahLst/>
                <a:cxnLst/>
                <a:rect l="l" t="t" r="r" b="b"/>
                <a:pathLst>
                  <a:path w="2229" h="1446" extrusionOk="0">
                    <a:moveTo>
                      <a:pt x="392" y="294"/>
                    </a:moveTo>
                    <a:cubicBezTo>
                      <a:pt x="0" y="613"/>
                      <a:pt x="49" y="1053"/>
                      <a:pt x="514" y="1274"/>
                    </a:cubicBezTo>
                    <a:cubicBezTo>
                      <a:pt x="882" y="1421"/>
                      <a:pt x="906" y="1445"/>
                      <a:pt x="1225" y="1274"/>
                    </a:cubicBezTo>
                    <a:cubicBezTo>
                      <a:pt x="1469" y="1151"/>
                      <a:pt x="1665" y="711"/>
                      <a:pt x="1812" y="539"/>
                    </a:cubicBezTo>
                    <a:cubicBezTo>
                      <a:pt x="2229" y="123"/>
                      <a:pt x="416" y="0"/>
                      <a:pt x="392" y="29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6" name="Google Shape;1452;p38">
                <a:extLst>
                  <a:ext uri="{FF2B5EF4-FFF2-40B4-BE49-F238E27FC236}">
                    <a16:creationId xmlns:a16="http://schemas.microsoft.com/office/drawing/2014/main" id="{A20CE2AC-ABD1-FE2D-01CA-9C6C05053D1B}"/>
                  </a:ext>
                </a:extLst>
              </p:cNvPr>
              <p:cNvSpPr/>
              <p:nvPr/>
            </p:nvSpPr>
            <p:spPr>
              <a:xfrm flipH="1">
                <a:off x="5149292" y="3135341"/>
                <a:ext cx="98436" cy="82210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1617" extrusionOk="0">
                    <a:moveTo>
                      <a:pt x="221" y="808"/>
                    </a:moveTo>
                    <a:cubicBezTo>
                      <a:pt x="319" y="931"/>
                      <a:pt x="809" y="1249"/>
                      <a:pt x="809" y="1323"/>
                    </a:cubicBezTo>
                    <a:cubicBezTo>
                      <a:pt x="882" y="1617"/>
                      <a:pt x="1495" y="1078"/>
                      <a:pt x="1568" y="1029"/>
                    </a:cubicBezTo>
                    <a:cubicBezTo>
                      <a:pt x="1764" y="882"/>
                      <a:pt x="1911" y="882"/>
                      <a:pt x="1935" y="539"/>
                    </a:cubicBezTo>
                    <a:lnTo>
                      <a:pt x="1935" y="417"/>
                    </a:lnTo>
                    <a:lnTo>
                      <a:pt x="1176" y="0"/>
                    </a:lnTo>
                    <a:cubicBezTo>
                      <a:pt x="956" y="0"/>
                      <a:pt x="711" y="25"/>
                      <a:pt x="686" y="49"/>
                    </a:cubicBezTo>
                    <a:cubicBezTo>
                      <a:pt x="589" y="123"/>
                      <a:pt x="1" y="637"/>
                      <a:pt x="221" y="808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7" name="Google Shape;1453;p38">
                <a:extLst>
                  <a:ext uri="{FF2B5EF4-FFF2-40B4-BE49-F238E27FC236}">
                    <a16:creationId xmlns:a16="http://schemas.microsoft.com/office/drawing/2014/main" id="{FA7634A4-513F-4BBD-E34E-5132DEC749B0}"/>
                  </a:ext>
                </a:extLst>
              </p:cNvPr>
              <p:cNvSpPr/>
              <p:nvPr/>
            </p:nvSpPr>
            <p:spPr>
              <a:xfrm flipH="1">
                <a:off x="5062143" y="3244904"/>
                <a:ext cx="80996" cy="71025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397" extrusionOk="0">
                    <a:moveTo>
                      <a:pt x="1274" y="49"/>
                    </a:moveTo>
                    <a:cubicBezTo>
                      <a:pt x="858" y="147"/>
                      <a:pt x="466" y="49"/>
                      <a:pt x="295" y="417"/>
                    </a:cubicBezTo>
                    <a:cubicBezTo>
                      <a:pt x="246" y="588"/>
                      <a:pt x="1" y="1004"/>
                      <a:pt x="221" y="1176"/>
                    </a:cubicBezTo>
                    <a:cubicBezTo>
                      <a:pt x="295" y="1249"/>
                      <a:pt x="711" y="1396"/>
                      <a:pt x="833" y="1396"/>
                    </a:cubicBezTo>
                    <a:cubicBezTo>
                      <a:pt x="980" y="1396"/>
                      <a:pt x="1127" y="1396"/>
                      <a:pt x="1152" y="1249"/>
                    </a:cubicBezTo>
                    <a:cubicBezTo>
                      <a:pt x="1201" y="1151"/>
                      <a:pt x="1274" y="1078"/>
                      <a:pt x="1348" y="1029"/>
                    </a:cubicBezTo>
                    <a:cubicBezTo>
                      <a:pt x="1446" y="882"/>
                      <a:pt x="1568" y="539"/>
                      <a:pt x="1568" y="368"/>
                    </a:cubicBezTo>
                    <a:cubicBezTo>
                      <a:pt x="1593" y="196"/>
                      <a:pt x="1274" y="0"/>
                      <a:pt x="1274" y="4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8" name="Google Shape;1454;p38">
                <a:extLst>
                  <a:ext uri="{FF2B5EF4-FFF2-40B4-BE49-F238E27FC236}">
                    <a16:creationId xmlns:a16="http://schemas.microsoft.com/office/drawing/2014/main" id="{3051C933-09FF-1BA6-DC92-EF6C1E889B14}"/>
                  </a:ext>
                </a:extLst>
              </p:cNvPr>
              <p:cNvSpPr/>
              <p:nvPr/>
            </p:nvSpPr>
            <p:spPr>
              <a:xfrm flipH="1">
                <a:off x="5231459" y="3359449"/>
                <a:ext cx="68539" cy="68481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347" extrusionOk="0">
                    <a:moveTo>
                      <a:pt x="49" y="465"/>
                    </a:moveTo>
                    <a:cubicBezTo>
                      <a:pt x="172" y="343"/>
                      <a:pt x="857" y="0"/>
                      <a:pt x="980" y="98"/>
                    </a:cubicBezTo>
                    <a:cubicBezTo>
                      <a:pt x="1029" y="147"/>
                      <a:pt x="1347" y="441"/>
                      <a:pt x="1347" y="588"/>
                    </a:cubicBezTo>
                    <a:cubicBezTo>
                      <a:pt x="1347" y="710"/>
                      <a:pt x="1151" y="1078"/>
                      <a:pt x="1102" y="1127"/>
                    </a:cubicBezTo>
                    <a:cubicBezTo>
                      <a:pt x="980" y="1249"/>
                      <a:pt x="1004" y="1347"/>
                      <a:pt x="784" y="1347"/>
                    </a:cubicBezTo>
                    <a:cubicBezTo>
                      <a:pt x="613" y="1322"/>
                      <a:pt x="368" y="1176"/>
                      <a:pt x="270" y="1053"/>
                    </a:cubicBezTo>
                    <a:cubicBezTo>
                      <a:pt x="147" y="882"/>
                      <a:pt x="0" y="563"/>
                      <a:pt x="49" y="46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9" name="Google Shape;1455;p38">
                <a:extLst>
                  <a:ext uri="{FF2B5EF4-FFF2-40B4-BE49-F238E27FC236}">
                    <a16:creationId xmlns:a16="http://schemas.microsoft.com/office/drawing/2014/main" id="{DC1330BD-9E56-AE5B-105B-0888DDAE572D}"/>
                  </a:ext>
                </a:extLst>
              </p:cNvPr>
              <p:cNvSpPr/>
              <p:nvPr/>
            </p:nvSpPr>
            <p:spPr>
              <a:xfrm flipH="1">
                <a:off x="5089549" y="3384311"/>
                <a:ext cx="107130" cy="61059"/>
              </a:xfrm>
              <a:custGeom>
                <a:avLst/>
                <a:gdLst/>
                <a:ahLst/>
                <a:cxnLst/>
                <a:rect l="l" t="t" r="r" b="b"/>
                <a:pathLst>
                  <a:path w="2107" h="1201" extrusionOk="0">
                    <a:moveTo>
                      <a:pt x="956" y="99"/>
                    </a:moveTo>
                    <a:cubicBezTo>
                      <a:pt x="784" y="295"/>
                      <a:pt x="1" y="515"/>
                      <a:pt x="393" y="882"/>
                    </a:cubicBezTo>
                    <a:cubicBezTo>
                      <a:pt x="589" y="1103"/>
                      <a:pt x="589" y="1201"/>
                      <a:pt x="956" y="1201"/>
                    </a:cubicBezTo>
                    <a:cubicBezTo>
                      <a:pt x="1274" y="1201"/>
                      <a:pt x="1495" y="1127"/>
                      <a:pt x="1715" y="1005"/>
                    </a:cubicBezTo>
                    <a:cubicBezTo>
                      <a:pt x="2107" y="833"/>
                      <a:pt x="1788" y="442"/>
                      <a:pt x="1568" y="246"/>
                    </a:cubicBezTo>
                    <a:cubicBezTo>
                      <a:pt x="1495" y="197"/>
                      <a:pt x="1323" y="25"/>
                      <a:pt x="1250" y="25"/>
                    </a:cubicBezTo>
                    <a:cubicBezTo>
                      <a:pt x="1152" y="1"/>
                      <a:pt x="956" y="74"/>
                      <a:pt x="956" y="9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0" name="Google Shape;1456;p38">
                <a:extLst>
                  <a:ext uri="{FF2B5EF4-FFF2-40B4-BE49-F238E27FC236}">
                    <a16:creationId xmlns:a16="http://schemas.microsoft.com/office/drawing/2014/main" id="{AAF181E4-6973-4265-AE59-DE4A0A0F650C}"/>
                  </a:ext>
                </a:extLst>
              </p:cNvPr>
              <p:cNvSpPr/>
              <p:nvPr/>
            </p:nvSpPr>
            <p:spPr>
              <a:xfrm flipH="1">
                <a:off x="5181681" y="3421679"/>
                <a:ext cx="90911" cy="57297"/>
              </a:xfrm>
              <a:custGeom>
                <a:avLst/>
                <a:gdLst/>
                <a:ahLst/>
                <a:cxnLst/>
                <a:rect l="l" t="t" r="r" b="b"/>
                <a:pathLst>
                  <a:path w="1788" h="1127" extrusionOk="0">
                    <a:moveTo>
                      <a:pt x="1175" y="1"/>
                    </a:moveTo>
                    <a:cubicBezTo>
                      <a:pt x="1347" y="98"/>
                      <a:pt x="1788" y="564"/>
                      <a:pt x="1690" y="711"/>
                    </a:cubicBezTo>
                    <a:cubicBezTo>
                      <a:pt x="1592" y="858"/>
                      <a:pt x="1175" y="1078"/>
                      <a:pt x="980" y="1102"/>
                    </a:cubicBezTo>
                    <a:cubicBezTo>
                      <a:pt x="710" y="1127"/>
                      <a:pt x="661" y="1102"/>
                      <a:pt x="367" y="980"/>
                    </a:cubicBezTo>
                    <a:cubicBezTo>
                      <a:pt x="0" y="809"/>
                      <a:pt x="245" y="515"/>
                      <a:pt x="490" y="368"/>
                    </a:cubicBezTo>
                    <a:cubicBezTo>
                      <a:pt x="588" y="319"/>
                      <a:pt x="710" y="221"/>
                      <a:pt x="833" y="147"/>
                    </a:cubicBezTo>
                    <a:cubicBezTo>
                      <a:pt x="906" y="74"/>
                      <a:pt x="1078" y="74"/>
                      <a:pt x="1175" y="1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1" name="Google Shape;1457;p38">
                <a:extLst>
                  <a:ext uri="{FF2B5EF4-FFF2-40B4-BE49-F238E27FC236}">
                    <a16:creationId xmlns:a16="http://schemas.microsoft.com/office/drawing/2014/main" id="{8A654298-377B-8D70-48C9-C049217A25F4}"/>
                  </a:ext>
                </a:extLst>
              </p:cNvPr>
              <p:cNvSpPr/>
              <p:nvPr/>
            </p:nvSpPr>
            <p:spPr>
              <a:xfrm flipH="1">
                <a:off x="5119395" y="3477706"/>
                <a:ext cx="84759" cy="69752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1372" extrusionOk="0">
                    <a:moveTo>
                      <a:pt x="613" y="25"/>
                    </a:moveTo>
                    <a:cubicBezTo>
                      <a:pt x="295" y="74"/>
                      <a:pt x="1" y="343"/>
                      <a:pt x="74" y="735"/>
                    </a:cubicBezTo>
                    <a:cubicBezTo>
                      <a:pt x="123" y="980"/>
                      <a:pt x="491" y="1127"/>
                      <a:pt x="833" y="1225"/>
                    </a:cubicBezTo>
                    <a:cubicBezTo>
                      <a:pt x="1103" y="1298"/>
                      <a:pt x="1274" y="1372"/>
                      <a:pt x="1446" y="1127"/>
                    </a:cubicBezTo>
                    <a:cubicBezTo>
                      <a:pt x="1666" y="858"/>
                      <a:pt x="1642" y="441"/>
                      <a:pt x="1348" y="319"/>
                    </a:cubicBezTo>
                    <a:lnTo>
                      <a:pt x="931" y="123"/>
                    </a:lnTo>
                    <a:cubicBezTo>
                      <a:pt x="809" y="0"/>
                      <a:pt x="736" y="98"/>
                      <a:pt x="613" y="2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2" name="Google Shape;1458;p38">
                <a:extLst>
                  <a:ext uri="{FF2B5EF4-FFF2-40B4-BE49-F238E27FC236}">
                    <a16:creationId xmlns:a16="http://schemas.microsoft.com/office/drawing/2014/main" id="{C524A35C-08F2-DD04-5251-A4F4D3451762}"/>
                  </a:ext>
                </a:extLst>
              </p:cNvPr>
              <p:cNvSpPr/>
              <p:nvPr/>
            </p:nvSpPr>
            <p:spPr>
              <a:xfrm flipH="1">
                <a:off x="5195359" y="3472724"/>
                <a:ext cx="90962" cy="62279"/>
              </a:xfrm>
              <a:custGeom>
                <a:avLst/>
                <a:gdLst/>
                <a:ahLst/>
                <a:cxnLst/>
                <a:rect l="l" t="t" r="r" b="b"/>
                <a:pathLst>
                  <a:path w="1789" h="1225" extrusionOk="0">
                    <a:moveTo>
                      <a:pt x="1225" y="245"/>
                    </a:moveTo>
                    <a:cubicBezTo>
                      <a:pt x="1103" y="221"/>
                      <a:pt x="980" y="319"/>
                      <a:pt x="858" y="294"/>
                    </a:cubicBezTo>
                    <a:cubicBezTo>
                      <a:pt x="613" y="221"/>
                      <a:pt x="148" y="1"/>
                      <a:pt x="74" y="319"/>
                    </a:cubicBezTo>
                    <a:cubicBezTo>
                      <a:pt x="1" y="564"/>
                      <a:pt x="25" y="809"/>
                      <a:pt x="246" y="858"/>
                    </a:cubicBezTo>
                    <a:cubicBezTo>
                      <a:pt x="637" y="980"/>
                      <a:pt x="1201" y="1225"/>
                      <a:pt x="1494" y="1053"/>
                    </a:cubicBezTo>
                    <a:cubicBezTo>
                      <a:pt x="1788" y="907"/>
                      <a:pt x="1372" y="319"/>
                      <a:pt x="1225" y="24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3" name="Google Shape;1459;p38">
                <a:extLst>
                  <a:ext uri="{FF2B5EF4-FFF2-40B4-BE49-F238E27FC236}">
                    <a16:creationId xmlns:a16="http://schemas.microsoft.com/office/drawing/2014/main" id="{6DA8ECED-5CF4-E4A1-CEA3-BBB66264DAD5}"/>
                  </a:ext>
                </a:extLst>
              </p:cNvPr>
              <p:cNvSpPr/>
              <p:nvPr/>
            </p:nvSpPr>
            <p:spPr>
              <a:xfrm flipH="1">
                <a:off x="5099515" y="3552392"/>
                <a:ext cx="79725" cy="67312"/>
              </a:xfrm>
              <a:custGeom>
                <a:avLst/>
                <a:gdLst/>
                <a:ahLst/>
                <a:cxnLst/>
                <a:rect l="l" t="t" r="r" b="b"/>
                <a:pathLst>
                  <a:path w="1568" h="1324" extrusionOk="0">
                    <a:moveTo>
                      <a:pt x="711" y="74"/>
                    </a:moveTo>
                    <a:cubicBezTo>
                      <a:pt x="564" y="246"/>
                      <a:pt x="564" y="270"/>
                      <a:pt x="319" y="319"/>
                    </a:cubicBezTo>
                    <a:cubicBezTo>
                      <a:pt x="1" y="344"/>
                      <a:pt x="123" y="637"/>
                      <a:pt x="221" y="858"/>
                    </a:cubicBezTo>
                    <a:cubicBezTo>
                      <a:pt x="368" y="1323"/>
                      <a:pt x="1225" y="1054"/>
                      <a:pt x="1445" y="760"/>
                    </a:cubicBezTo>
                    <a:cubicBezTo>
                      <a:pt x="1568" y="613"/>
                      <a:pt x="1396" y="270"/>
                      <a:pt x="1323" y="148"/>
                    </a:cubicBezTo>
                    <a:cubicBezTo>
                      <a:pt x="1225" y="1"/>
                      <a:pt x="931" y="25"/>
                      <a:pt x="711" y="7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4" name="Google Shape;1460;p38">
                <a:extLst>
                  <a:ext uri="{FF2B5EF4-FFF2-40B4-BE49-F238E27FC236}">
                    <a16:creationId xmlns:a16="http://schemas.microsoft.com/office/drawing/2014/main" id="{A2E2E074-3F15-79E1-EABA-95949F49DB4B}"/>
                  </a:ext>
                </a:extLst>
              </p:cNvPr>
              <p:cNvSpPr/>
              <p:nvPr/>
            </p:nvSpPr>
            <p:spPr>
              <a:xfrm flipH="1">
                <a:off x="5194138" y="3538716"/>
                <a:ext cx="75962" cy="57297"/>
              </a:xfrm>
              <a:custGeom>
                <a:avLst/>
                <a:gdLst/>
                <a:ahLst/>
                <a:cxnLst/>
                <a:rect l="l" t="t" r="r" b="b"/>
                <a:pathLst>
                  <a:path w="1494" h="1127" extrusionOk="0">
                    <a:moveTo>
                      <a:pt x="686" y="0"/>
                    </a:moveTo>
                    <a:cubicBezTo>
                      <a:pt x="74" y="0"/>
                      <a:pt x="0" y="25"/>
                      <a:pt x="0" y="515"/>
                    </a:cubicBezTo>
                    <a:cubicBezTo>
                      <a:pt x="0" y="857"/>
                      <a:pt x="1469" y="1127"/>
                      <a:pt x="1469" y="735"/>
                    </a:cubicBezTo>
                    <a:cubicBezTo>
                      <a:pt x="1469" y="588"/>
                      <a:pt x="1494" y="221"/>
                      <a:pt x="1371" y="123"/>
                    </a:cubicBezTo>
                    <a:cubicBezTo>
                      <a:pt x="1175" y="49"/>
                      <a:pt x="931" y="0"/>
                      <a:pt x="686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5" name="Google Shape;1461;p38">
                <a:extLst>
                  <a:ext uri="{FF2B5EF4-FFF2-40B4-BE49-F238E27FC236}">
                    <a16:creationId xmlns:a16="http://schemas.microsoft.com/office/drawing/2014/main" id="{889B7293-4D47-4FC5-A9B4-55DD1F4232EA}"/>
                  </a:ext>
                </a:extLst>
              </p:cNvPr>
              <p:cNvSpPr/>
              <p:nvPr/>
            </p:nvSpPr>
            <p:spPr>
              <a:xfrm flipH="1">
                <a:off x="5170444" y="3593472"/>
                <a:ext cx="95945" cy="59839"/>
              </a:xfrm>
              <a:custGeom>
                <a:avLst/>
                <a:gdLst/>
                <a:ahLst/>
                <a:cxnLst/>
                <a:rect l="l" t="t" r="r" b="b"/>
                <a:pathLst>
                  <a:path w="1887" h="1177" extrusionOk="0">
                    <a:moveTo>
                      <a:pt x="539" y="50"/>
                    </a:moveTo>
                    <a:cubicBezTo>
                      <a:pt x="417" y="246"/>
                      <a:pt x="196" y="442"/>
                      <a:pt x="98" y="638"/>
                    </a:cubicBezTo>
                    <a:cubicBezTo>
                      <a:pt x="1" y="809"/>
                      <a:pt x="98" y="784"/>
                      <a:pt x="319" y="882"/>
                    </a:cubicBezTo>
                    <a:cubicBezTo>
                      <a:pt x="490" y="980"/>
                      <a:pt x="1102" y="1176"/>
                      <a:pt x="1396" y="1103"/>
                    </a:cubicBezTo>
                    <a:cubicBezTo>
                      <a:pt x="1641" y="1029"/>
                      <a:pt x="1886" y="368"/>
                      <a:pt x="1641" y="246"/>
                    </a:cubicBezTo>
                    <a:cubicBezTo>
                      <a:pt x="1421" y="148"/>
                      <a:pt x="907" y="1"/>
                      <a:pt x="539" y="5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6" name="Google Shape;1462;p38">
                <a:extLst>
                  <a:ext uri="{FF2B5EF4-FFF2-40B4-BE49-F238E27FC236}">
                    <a16:creationId xmlns:a16="http://schemas.microsoft.com/office/drawing/2014/main" id="{0D798C1B-722B-21D3-0B65-B1C24818C958}"/>
                  </a:ext>
                </a:extLst>
              </p:cNvPr>
              <p:cNvSpPr/>
              <p:nvPr/>
            </p:nvSpPr>
            <p:spPr>
              <a:xfrm flipH="1">
                <a:off x="5148072" y="3645787"/>
                <a:ext cx="74742" cy="79717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1568" extrusionOk="0">
                    <a:moveTo>
                      <a:pt x="50" y="1568"/>
                    </a:moveTo>
                    <a:cubicBezTo>
                      <a:pt x="294" y="1568"/>
                      <a:pt x="466" y="1445"/>
                      <a:pt x="711" y="1445"/>
                    </a:cubicBezTo>
                    <a:cubicBezTo>
                      <a:pt x="1152" y="1445"/>
                      <a:pt x="1078" y="882"/>
                      <a:pt x="1274" y="637"/>
                    </a:cubicBezTo>
                    <a:cubicBezTo>
                      <a:pt x="1470" y="319"/>
                      <a:pt x="441" y="0"/>
                      <a:pt x="196" y="270"/>
                    </a:cubicBezTo>
                    <a:cubicBezTo>
                      <a:pt x="1" y="490"/>
                      <a:pt x="1" y="613"/>
                      <a:pt x="1" y="931"/>
                    </a:cubicBezTo>
                    <a:cubicBezTo>
                      <a:pt x="1" y="1127"/>
                      <a:pt x="1" y="1543"/>
                      <a:pt x="50" y="1568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7" name="Google Shape;1463;p38">
                <a:extLst>
                  <a:ext uri="{FF2B5EF4-FFF2-40B4-BE49-F238E27FC236}">
                    <a16:creationId xmlns:a16="http://schemas.microsoft.com/office/drawing/2014/main" id="{2B46FE47-2C4B-00A2-F07B-CC00B5F05767}"/>
                  </a:ext>
                </a:extLst>
              </p:cNvPr>
              <p:cNvSpPr/>
              <p:nvPr/>
            </p:nvSpPr>
            <p:spPr>
              <a:xfrm flipH="1">
                <a:off x="5011094" y="3202553"/>
                <a:ext cx="64777" cy="51095"/>
              </a:xfrm>
              <a:custGeom>
                <a:avLst/>
                <a:gdLst/>
                <a:ahLst/>
                <a:cxnLst/>
                <a:rect l="l" t="t" r="r" b="b"/>
                <a:pathLst>
                  <a:path w="1274" h="1005" extrusionOk="0">
                    <a:moveTo>
                      <a:pt x="1274" y="637"/>
                    </a:moveTo>
                    <a:cubicBezTo>
                      <a:pt x="1127" y="833"/>
                      <a:pt x="882" y="1005"/>
                      <a:pt x="833" y="980"/>
                    </a:cubicBezTo>
                    <a:cubicBezTo>
                      <a:pt x="539" y="858"/>
                      <a:pt x="343" y="588"/>
                      <a:pt x="49" y="417"/>
                    </a:cubicBezTo>
                    <a:cubicBezTo>
                      <a:pt x="0" y="392"/>
                      <a:pt x="98" y="148"/>
                      <a:pt x="172" y="1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8" name="Google Shape;1464;p38">
                <a:extLst>
                  <a:ext uri="{FF2B5EF4-FFF2-40B4-BE49-F238E27FC236}">
                    <a16:creationId xmlns:a16="http://schemas.microsoft.com/office/drawing/2014/main" id="{CF76F0BA-90E6-A47B-89DF-BD8DF092971F}"/>
                  </a:ext>
                </a:extLst>
              </p:cNvPr>
              <p:cNvSpPr/>
              <p:nvPr/>
            </p:nvSpPr>
            <p:spPr>
              <a:xfrm flipH="1">
                <a:off x="4967519" y="3247395"/>
                <a:ext cx="94674" cy="61060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1201" extrusionOk="0">
                    <a:moveTo>
                      <a:pt x="1054" y="74"/>
                    </a:moveTo>
                    <a:cubicBezTo>
                      <a:pt x="907" y="123"/>
                      <a:pt x="882" y="245"/>
                      <a:pt x="735" y="270"/>
                    </a:cubicBezTo>
                    <a:cubicBezTo>
                      <a:pt x="490" y="368"/>
                      <a:pt x="1" y="465"/>
                      <a:pt x="123" y="759"/>
                    </a:cubicBezTo>
                    <a:cubicBezTo>
                      <a:pt x="221" y="980"/>
                      <a:pt x="368" y="1200"/>
                      <a:pt x="613" y="1102"/>
                    </a:cubicBezTo>
                    <a:cubicBezTo>
                      <a:pt x="980" y="980"/>
                      <a:pt x="1592" y="857"/>
                      <a:pt x="1739" y="514"/>
                    </a:cubicBezTo>
                    <a:cubicBezTo>
                      <a:pt x="1862" y="270"/>
                      <a:pt x="1225" y="0"/>
                      <a:pt x="1054" y="7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9" name="Google Shape;1465;p38">
                <a:extLst>
                  <a:ext uri="{FF2B5EF4-FFF2-40B4-BE49-F238E27FC236}">
                    <a16:creationId xmlns:a16="http://schemas.microsoft.com/office/drawing/2014/main" id="{FF154260-1964-868D-5D38-A57A7FF3E4DA}"/>
                  </a:ext>
                </a:extLst>
              </p:cNvPr>
              <p:cNvSpPr/>
              <p:nvPr/>
            </p:nvSpPr>
            <p:spPr>
              <a:xfrm flipH="1">
                <a:off x="5270051" y="3612181"/>
                <a:ext cx="83487" cy="59788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176" extrusionOk="0">
                    <a:moveTo>
                      <a:pt x="686" y="147"/>
                    </a:moveTo>
                    <a:cubicBezTo>
                      <a:pt x="368" y="245"/>
                      <a:pt x="0" y="392"/>
                      <a:pt x="172" y="808"/>
                    </a:cubicBezTo>
                    <a:cubicBezTo>
                      <a:pt x="245" y="1102"/>
                      <a:pt x="343" y="1053"/>
                      <a:pt x="588" y="1127"/>
                    </a:cubicBezTo>
                    <a:cubicBezTo>
                      <a:pt x="784" y="1151"/>
                      <a:pt x="1127" y="1176"/>
                      <a:pt x="1225" y="1029"/>
                    </a:cubicBezTo>
                    <a:cubicBezTo>
                      <a:pt x="1347" y="857"/>
                      <a:pt x="1641" y="318"/>
                      <a:pt x="1347" y="172"/>
                    </a:cubicBezTo>
                    <a:cubicBezTo>
                      <a:pt x="1323" y="123"/>
                      <a:pt x="710" y="0"/>
                      <a:pt x="686" y="147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0" name="Google Shape;1466;p38">
                <a:extLst>
                  <a:ext uri="{FF2B5EF4-FFF2-40B4-BE49-F238E27FC236}">
                    <a16:creationId xmlns:a16="http://schemas.microsoft.com/office/drawing/2014/main" id="{46A39F98-D6A5-79E8-9F5A-E7D70F35209B}"/>
                  </a:ext>
                </a:extLst>
              </p:cNvPr>
              <p:cNvSpPr/>
              <p:nvPr/>
            </p:nvSpPr>
            <p:spPr>
              <a:xfrm flipH="1">
                <a:off x="5226476" y="3649499"/>
                <a:ext cx="79776" cy="93444"/>
              </a:xfrm>
              <a:custGeom>
                <a:avLst/>
                <a:gdLst/>
                <a:ahLst/>
                <a:cxnLst/>
                <a:rect l="l" t="t" r="r" b="b"/>
                <a:pathLst>
                  <a:path w="1569" h="1838" extrusionOk="0">
                    <a:moveTo>
                      <a:pt x="736" y="1"/>
                    </a:moveTo>
                    <a:cubicBezTo>
                      <a:pt x="613" y="123"/>
                      <a:pt x="393" y="270"/>
                      <a:pt x="295" y="368"/>
                    </a:cubicBezTo>
                    <a:cubicBezTo>
                      <a:pt x="123" y="564"/>
                      <a:pt x="25" y="564"/>
                      <a:pt x="1" y="858"/>
                    </a:cubicBezTo>
                    <a:lnTo>
                      <a:pt x="1" y="1103"/>
                    </a:lnTo>
                    <a:lnTo>
                      <a:pt x="1274" y="1837"/>
                    </a:lnTo>
                    <a:cubicBezTo>
                      <a:pt x="1372" y="1739"/>
                      <a:pt x="1348" y="1519"/>
                      <a:pt x="1372" y="1348"/>
                    </a:cubicBezTo>
                    <a:cubicBezTo>
                      <a:pt x="1397" y="1176"/>
                      <a:pt x="1568" y="809"/>
                      <a:pt x="1568" y="760"/>
                    </a:cubicBezTo>
                    <a:cubicBezTo>
                      <a:pt x="1519" y="613"/>
                      <a:pt x="882" y="25"/>
                      <a:pt x="736" y="1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1" name="Google Shape;1467;p38">
                <a:extLst>
                  <a:ext uri="{FF2B5EF4-FFF2-40B4-BE49-F238E27FC236}">
                    <a16:creationId xmlns:a16="http://schemas.microsoft.com/office/drawing/2014/main" id="{39E4F389-8D0F-6368-258C-ECEDD2E106F2}"/>
                  </a:ext>
                </a:extLst>
              </p:cNvPr>
              <p:cNvSpPr/>
              <p:nvPr/>
            </p:nvSpPr>
            <p:spPr>
              <a:xfrm flipH="1">
                <a:off x="5164241" y="3732929"/>
                <a:ext cx="59794" cy="47332"/>
              </a:xfrm>
              <a:custGeom>
                <a:avLst/>
                <a:gdLst/>
                <a:ahLst/>
                <a:cxnLst/>
                <a:rect l="l" t="t" r="r" b="b"/>
                <a:pathLst>
                  <a:path w="1176" h="931" extrusionOk="0">
                    <a:moveTo>
                      <a:pt x="563" y="0"/>
                    </a:moveTo>
                    <a:cubicBezTo>
                      <a:pt x="123" y="0"/>
                      <a:pt x="0" y="25"/>
                      <a:pt x="0" y="392"/>
                    </a:cubicBezTo>
                    <a:lnTo>
                      <a:pt x="931" y="931"/>
                    </a:lnTo>
                    <a:cubicBezTo>
                      <a:pt x="1053" y="882"/>
                      <a:pt x="1127" y="858"/>
                      <a:pt x="1127" y="735"/>
                    </a:cubicBezTo>
                    <a:cubicBezTo>
                      <a:pt x="1127" y="588"/>
                      <a:pt x="1176" y="221"/>
                      <a:pt x="1078" y="123"/>
                    </a:cubicBezTo>
                    <a:cubicBezTo>
                      <a:pt x="955" y="74"/>
                      <a:pt x="759" y="0"/>
                      <a:pt x="563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002" name="Google Shape;1468;p38">
                <a:extLst>
                  <a:ext uri="{FF2B5EF4-FFF2-40B4-BE49-F238E27FC236}">
                    <a16:creationId xmlns:a16="http://schemas.microsoft.com/office/drawing/2014/main" id="{E7FD0074-3B98-9230-EB2D-5B84C359BBFC}"/>
                  </a:ext>
                </a:extLst>
              </p:cNvPr>
              <p:cNvGrpSpPr/>
              <p:nvPr/>
            </p:nvGrpSpPr>
            <p:grpSpPr>
              <a:xfrm>
                <a:off x="4571585" y="3259852"/>
                <a:ext cx="608875" cy="852861"/>
                <a:chOff x="4571585" y="3259852"/>
                <a:chExt cx="608875" cy="852861"/>
              </a:xfrm>
            </p:grpSpPr>
            <p:sp>
              <p:nvSpPr>
                <p:cNvPr id="1003" name="Google Shape;1469;p38">
                  <a:extLst>
                    <a:ext uri="{FF2B5EF4-FFF2-40B4-BE49-F238E27FC236}">
                      <a16:creationId xmlns:a16="http://schemas.microsoft.com/office/drawing/2014/main" id="{C6066CA3-D11F-BFE3-8F97-955BEC778B8E}"/>
                    </a:ext>
                  </a:extLst>
                </p:cNvPr>
                <p:cNvSpPr/>
                <p:nvPr/>
              </p:nvSpPr>
              <p:spPr>
                <a:xfrm flipH="1">
                  <a:off x="5017297" y="3308405"/>
                  <a:ext cx="117097" cy="83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3" h="1641" extrusionOk="0">
                      <a:moveTo>
                        <a:pt x="808" y="465"/>
                      </a:moveTo>
                      <a:cubicBezTo>
                        <a:pt x="710" y="637"/>
                        <a:pt x="490" y="833"/>
                        <a:pt x="368" y="906"/>
                      </a:cubicBezTo>
                      <a:cubicBezTo>
                        <a:pt x="0" y="1127"/>
                        <a:pt x="343" y="1322"/>
                        <a:pt x="612" y="1494"/>
                      </a:cubicBezTo>
                      <a:cubicBezTo>
                        <a:pt x="906" y="1641"/>
                        <a:pt x="1470" y="1347"/>
                        <a:pt x="1690" y="1200"/>
                      </a:cubicBezTo>
                      <a:cubicBezTo>
                        <a:pt x="2008" y="980"/>
                        <a:pt x="2302" y="392"/>
                        <a:pt x="1886" y="172"/>
                      </a:cubicBezTo>
                      <a:cubicBezTo>
                        <a:pt x="1641" y="0"/>
                        <a:pt x="833" y="343"/>
                        <a:pt x="808" y="46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04" name="Google Shape;1470;p38">
                  <a:extLst>
                    <a:ext uri="{FF2B5EF4-FFF2-40B4-BE49-F238E27FC236}">
                      <a16:creationId xmlns:a16="http://schemas.microsoft.com/office/drawing/2014/main" id="{77998F26-16F1-3D31-40BC-B9C7A0414DAA}"/>
                    </a:ext>
                  </a:extLst>
                </p:cNvPr>
                <p:cNvSpPr/>
                <p:nvPr/>
              </p:nvSpPr>
              <p:spPr>
                <a:xfrm flipH="1">
                  <a:off x="4950079" y="3310896"/>
                  <a:ext cx="68539" cy="560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8" h="1103" extrusionOk="0">
                      <a:moveTo>
                        <a:pt x="1" y="343"/>
                      </a:moveTo>
                      <a:cubicBezTo>
                        <a:pt x="25" y="539"/>
                        <a:pt x="148" y="686"/>
                        <a:pt x="197" y="833"/>
                      </a:cubicBezTo>
                      <a:cubicBezTo>
                        <a:pt x="245" y="1102"/>
                        <a:pt x="588" y="1053"/>
                        <a:pt x="760" y="857"/>
                      </a:cubicBezTo>
                      <a:cubicBezTo>
                        <a:pt x="858" y="784"/>
                        <a:pt x="1347" y="0"/>
                        <a:pt x="1005" y="0"/>
                      </a:cubicBezTo>
                      <a:cubicBezTo>
                        <a:pt x="760" y="0"/>
                        <a:pt x="1" y="123"/>
                        <a:pt x="1" y="343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05" name="Google Shape;1471;p38">
                  <a:extLst>
                    <a:ext uri="{FF2B5EF4-FFF2-40B4-BE49-F238E27FC236}">
                      <a16:creationId xmlns:a16="http://schemas.microsoft.com/office/drawing/2014/main" id="{27FAE1C0-E380-192D-E9C9-9F25432E6674}"/>
                    </a:ext>
                  </a:extLst>
                </p:cNvPr>
                <p:cNvSpPr/>
                <p:nvPr/>
              </p:nvSpPr>
              <p:spPr>
                <a:xfrm flipH="1">
                  <a:off x="5060872" y="3425391"/>
                  <a:ext cx="71031" cy="74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7" h="1471" extrusionOk="0">
                      <a:moveTo>
                        <a:pt x="1053" y="25"/>
                      </a:moveTo>
                      <a:cubicBezTo>
                        <a:pt x="833" y="172"/>
                        <a:pt x="661" y="368"/>
                        <a:pt x="416" y="442"/>
                      </a:cubicBezTo>
                      <a:cubicBezTo>
                        <a:pt x="245" y="515"/>
                        <a:pt x="221" y="417"/>
                        <a:pt x="49" y="613"/>
                      </a:cubicBezTo>
                      <a:cubicBezTo>
                        <a:pt x="0" y="687"/>
                        <a:pt x="49" y="1127"/>
                        <a:pt x="74" y="1250"/>
                      </a:cubicBezTo>
                      <a:cubicBezTo>
                        <a:pt x="147" y="1470"/>
                        <a:pt x="1151" y="1421"/>
                        <a:pt x="1274" y="1176"/>
                      </a:cubicBezTo>
                      <a:cubicBezTo>
                        <a:pt x="1396" y="907"/>
                        <a:pt x="1396" y="662"/>
                        <a:pt x="1396" y="393"/>
                      </a:cubicBezTo>
                      <a:cubicBezTo>
                        <a:pt x="1396" y="295"/>
                        <a:pt x="1347" y="197"/>
                        <a:pt x="1274" y="123"/>
                      </a:cubicBezTo>
                      <a:cubicBezTo>
                        <a:pt x="1274" y="74"/>
                        <a:pt x="1102" y="1"/>
                        <a:pt x="1053" y="2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06" name="Google Shape;1472;p38">
                  <a:extLst>
                    <a:ext uri="{FF2B5EF4-FFF2-40B4-BE49-F238E27FC236}">
                      <a16:creationId xmlns:a16="http://schemas.microsoft.com/office/drawing/2014/main" id="{FCBCF238-5E5F-A4F3-4438-C99F3A761EC8}"/>
                    </a:ext>
                  </a:extLst>
                </p:cNvPr>
                <p:cNvSpPr/>
                <p:nvPr/>
              </p:nvSpPr>
              <p:spPr>
                <a:xfrm flipH="1">
                  <a:off x="5036008" y="3496365"/>
                  <a:ext cx="82217" cy="61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7" h="1201" extrusionOk="0">
                      <a:moveTo>
                        <a:pt x="686" y="148"/>
                      </a:moveTo>
                      <a:cubicBezTo>
                        <a:pt x="368" y="246"/>
                        <a:pt x="1" y="393"/>
                        <a:pt x="147" y="833"/>
                      </a:cubicBezTo>
                      <a:cubicBezTo>
                        <a:pt x="245" y="1103"/>
                        <a:pt x="343" y="1078"/>
                        <a:pt x="588" y="1127"/>
                      </a:cubicBezTo>
                      <a:cubicBezTo>
                        <a:pt x="760" y="1152"/>
                        <a:pt x="1127" y="1201"/>
                        <a:pt x="1225" y="1029"/>
                      </a:cubicBezTo>
                      <a:cubicBezTo>
                        <a:pt x="1347" y="858"/>
                        <a:pt x="1617" y="344"/>
                        <a:pt x="1347" y="172"/>
                      </a:cubicBezTo>
                      <a:cubicBezTo>
                        <a:pt x="1323" y="123"/>
                        <a:pt x="686" y="1"/>
                        <a:pt x="686" y="148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07" name="Google Shape;1473;p38">
                  <a:extLst>
                    <a:ext uri="{FF2B5EF4-FFF2-40B4-BE49-F238E27FC236}">
                      <a16:creationId xmlns:a16="http://schemas.microsoft.com/office/drawing/2014/main" id="{52B02144-FE0C-E83D-2A59-7FDB9DAC0EDC}"/>
                    </a:ext>
                  </a:extLst>
                </p:cNvPr>
                <p:cNvSpPr/>
                <p:nvPr/>
              </p:nvSpPr>
              <p:spPr>
                <a:xfrm flipH="1">
                  <a:off x="5092040" y="3609690"/>
                  <a:ext cx="88420" cy="53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9" h="1054" extrusionOk="0">
                      <a:moveTo>
                        <a:pt x="833" y="0"/>
                      </a:moveTo>
                      <a:cubicBezTo>
                        <a:pt x="637" y="0"/>
                        <a:pt x="0" y="319"/>
                        <a:pt x="98" y="539"/>
                      </a:cubicBezTo>
                      <a:cubicBezTo>
                        <a:pt x="147" y="710"/>
                        <a:pt x="245" y="931"/>
                        <a:pt x="490" y="931"/>
                      </a:cubicBezTo>
                      <a:cubicBezTo>
                        <a:pt x="955" y="931"/>
                        <a:pt x="1739" y="1053"/>
                        <a:pt x="1543" y="343"/>
                      </a:cubicBezTo>
                      <a:cubicBezTo>
                        <a:pt x="1396" y="49"/>
                        <a:pt x="1127" y="0"/>
                        <a:pt x="833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08" name="Google Shape;1474;p38">
                  <a:extLst>
                    <a:ext uri="{FF2B5EF4-FFF2-40B4-BE49-F238E27FC236}">
                      <a16:creationId xmlns:a16="http://schemas.microsoft.com/office/drawing/2014/main" id="{75CA69A1-F50E-C090-3019-AE36F846C44C}"/>
                    </a:ext>
                  </a:extLst>
                </p:cNvPr>
                <p:cNvSpPr/>
                <p:nvPr/>
              </p:nvSpPr>
              <p:spPr>
                <a:xfrm flipH="1">
                  <a:off x="5006111" y="3664446"/>
                  <a:ext cx="89691" cy="573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4" h="1128" extrusionOk="0">
                      <a:moveTo>
                        <a:pt x="1151" y="1"/>
                      </a:moveTo>
                      <a:cubicBezTo>
                        <a:pt x="1347" y="99"/>
                        <a:pt x="1763" y="564"/>
                        <a:pt x="1666" y="711"/>
                      </a:cubicBezTo>
                      <a:cubicBezTo>
                        <a:pt x="1592" y="858"/>
                        <a:pt x="1151" y="1078"/>
                        <a:pt x="980" y="1103"/>
                      </a:cubicBezTo>
                      <a:cubicBezTo>
                        <a:pt x="686" y="1127"/>
                        <a:pt x="637" y="1103"/>
                        <a:pt x="368" y="980"/>
                      </a:cubicBezTo>
                      <a:cubicBezTo>
                        <a:pt x="0" y="809"/>
                        <a:pt x="245" y="515"/>
                        <a:pt x="490" y="368"/>
                      </a:cubicBezTo>
                      <a:cubicBezTo>
                        <a:pt x="564" y="319"/>
                        <a:pt x="686" y="221"/>
                        <a:pt x="808" y="148"/>
                      </a:cubicBezTo>
                      <a:cubicBezTo>
                        <a:pt x="882" y="74"/>
                        <a:pt x="1102" y="74"/>
                        <a:pt x="1151" y="1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09" name="Google Shape;1475;p38">
                  <a:extLst>
                    <a:ext uri="{FF2B5EF4-FFF2-40B4-BE49-F238E27FC236}">
                      <a16:creationId xmlns:a16="http://schemas.microsoft.com/office/drawing/2014/main" id="{C43E3D56-5F46-9FB5-F6A3-F59D54C49C92}"/>
                    </a:ext>
                  </a:extLst>
                </p:cNvPr>
                <p:cNvSpPr/>
                <p:nvPr/>
              </p:nvSpPr>
              <p:spPr>
                <a:xfrm flipH="1">
                  <a:off x="5094531" y="3663226"/>
                  <a:ext cx="59794" cy="57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6" h="1127" extrusionOk="0">
                      <a:moveTo>
                        <a:pt x="564" y="0"/>
                      </a:moveTo>
                      <a:cubicBezTo>
                        <a:pt x="98" y="0"/>
                        <a:pt x="0" y="25"/>
                        <a:pt x="0" y="514"/>
                      </a:cubicBezTo>
                      <a:cubicBezTo>
                        <a:pt x="0" y="857"/>
                        <a:pt x="1151" y="1127"/>
                        <a:pt x="1151" y="735"/>
                      </a:cubicBezTo>
                      <a:cubicBezTo>
                        <a:pt x="1151" y="588"/>
                        <a:pt x="1176" y="221"/>
                        <a:pt x="1078" y="123"/>
                      </a:cubicBezTo>
                      <a:cubicBezTo>
                        <a:pt x="955" y="49"/>
                        <a:pt x="735" y="0"/>
                        <a:pt x="564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10" name="Google Shape;1476;p38">
                  <a:extLst>
                    <a:ext uri="{FF2B5EF4-FFF2-40B4-BE49-F238E27FC236}">
                      <a16:creationId xmlns:a16="http://schemas.microsoft.com/office/drawing/2014/main" id="{573AC026-0DD6-FBB3-5203-0CB498793DB8}"/>
                    </a:ext>
                  </a:extLst>
                </p:cNvPr>
                <p:cNvSpPr/>
                <p:nvPr/>
              </p:nvSpPr>
              <p:spPr>
                <a:xfrm flipH="1">
                  <a:off x="5082074" y="3709288"/>
                  <a:ext cx="85928" cy="722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0" h="1421" extrusionOk="0">
                      <a:moveTo>
                        <a:pt x="147" y="74"/>
                      </a:moveTo>
                      <a:cubicBezTo>
                        <a:pt x="367" y="0"/>
                        <a:pt x="1322" y="98"/>
                        <a:pt x="1396" y="294"/>
                      </a:cubicBezTo>
                      <a:cubicBezTo>
                        <a:pt x="1469" y="368"/>
                        <a:pt x="1690" y="808"/>
                        <a:pt x="1592" y="931"/>
                      </a:cubicBezTo>
                      <a:cubicBezTo>
                        <a:pt x="1518" y="1029"/>
                        <a:pt x="1200" y="1249"/>
                        <a:pt x="1029" y="1249"/>
                      </a:cubicBezTo>
                      <a:cubicBezTo>
                        <a:pt x="833" y="1298"/>
                        <a:pt x="833" y="1420"/>
                        <a:pt x="588" y="1249"/>
                      </a:cubicBezTo>
                      <a:cubicBezTo>
                        <a:pt x="367" y="1127"/>
                        <a:pt x="147" y="857"/>
                        <a:pt x="98" y="686"/>
                      </a:cubicBezTo>
                      <a:cubicBezTo>
                        <a:pt x="74" y="539"/>
                        <a:pt x="0" y="123"/>
                        <a:pt x="147" y="74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11" name="Google Shape;1477;p38">
                  <a:extLst>
                    <a:ext uri="{FF2B5EF4-FFF2-40B4-BE49-F238E27FC236}">
                      <a16:creationId xmlns:a16="http://schemas.microsoft.com/office/drawing/2014/main" id="{AEA4F0A4-3F7B-8D0C-F9D8-02FB02F5DB75}"/>
                    </a:ext>
                  </a:extLst>
                </p:cNvPr>
                <p:cNvSpPr/>
                <p:nvPr/>
              </p:nvSpPr>
              <p:spPr>
                <a:xfrm flipH="1">
                  <a:off x="5007382" y="3576084"/>
                  <a:ext cx="92182" cy="933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3" h="1837" extrusionOk="0">
                      <a:moveTo>
                        <a:pt x="344" y="24"/>
                      </a:moveTo>
                      <a:cubicBezTo>
                        <a:pt x="270" y="171"/>
                        <a:pt x="148" y="392"/>
                        <a:pt x="123" y="539"/>
                      </a:cubicBezTo>
                      <a:cubicBezTo>
                        <a:pt x="50" y="784"/>
                        <a:pt x="1" y="857"/>
                        <a:pt x="99" y="1102"/>
                      </a:cubicBezTo>
                      <a:cubicBezTo>
                        <a:pt x="123" y="1200"/>
                        <a:pt x="344" y="1567"/>
                        <a:pt x="417" y="1616"/>
                      </a:cubicBezTo>
                      <a:cubicBezTo>
                        <a:pt x="613" y="1690"/>
                        <a:pt x="466" y="1837"/>
                        <a:pt x="711" y="1739"/>
                      </a:cubicBezTo>
                      <a:lnTo>
                        <a:pt x="1495" y="1445"/>
                      </a:lnTo>
                      <a:cubicBezTo>
                        <a:pt x="1813" y="1322"/>
                        <a:pt x="1593" y="1102"/>
                        <a:pt x="1495" y="857"/>
                      </a:cubicBezTo>
                      <a:cubicBezTo>
                        <a:pt x="1446" y="735"/>
                        <a:pt x="1421" y="343"/>
                        <a:pt x="1372" y="294"/>
                      </a:cubicBezTo>
                      <a:cubicBezTo>
                        <a:pt x="1323" y="147"/>
                        <a:pt x="466" y="0"/>
                        <a:pt x="344" y="24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12" name="Google Shape;1478;p38">
                  <a:extLst>
                    <a:ext uri="{FF2B5EF4-FFF2-40B4-BE49-F238E27FC236}">
                      <a16:creationId xmlns:a16="http://schemas.microsoft.com/office/drawing/2014/main" id="{4B2228FA-8EEE-3503-8ABA-4EEA42D42C43}"/>
                    </a:ext>
                  </a:extLst>
                </p:cNvPr>
                <p:cNvSpPr/>
                <p:nvPr/>
              </p:nvSpPr>
              <p:spPr>
                <a:xfrm flipH="1">
                  <a:off x="5049686" y="3776500"/>
                  <a:ext cx="85979" cy="597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" h="1176" extrusionOk="0">
                      <a:moveTo>
                        <a:pt x="344" y="98"/>
                      </a:moveTo>
                      <a:cubicBezTo>
                        <a:pt x="246" y="245"/>
                        <a:pt x="99" y="392"/>
                        <a:pt x="1" y="564"/>
                      </a:cubicBezTo>
                      <a:lnTo>
                        <a:pt x="1078" y="1176"/>
                      </a:lnTo>
                      <a:cubicBezTo>
                        <a:pt x="1103" y="1176"/>
                        <a:pt x="1176" y="1176"/>
                        <a:pt x="1201" y="1127"/>
                      </a:cubicBezTo>
                      <a:cubicBezTo>
                        <a:pt x="1446" y="1078"/>
                        <a:pt x="1690" y="392"/>
                        <a:pt x="1446" y="270"/>
                      </a:cubicBezTo>
                      <a:cubicBezTo>
                        <a:pt x="1225" y="196"/>
                        <a:pt x="711" y="1"/>
                        <a:pt x="344" y="98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13" name="Google Shape;1479;p38">
                  <a:extLst>
                    <a:ext uri="{FF2B5EF4-FFF2-40B4-BE49-F238E27FC236}">
                      <a16:creationId xmlns:a16="http://schemas.microsoft.com/office/drawing/2014/main" id="{DA5AAFEA-4406-2A15-ECDC-2203D36BD2F5}"/>
                    </a:ext>
                  </a:extLst>
                </p:cNvPr>
                <p:cNvSpPr/>
                <p:nvPr/>
              </p:nvSpPr>
              <p:spPr>
                <a:xfrm flipH="1">
                  <a:off x="5004891" y="3726727"/>
                  <a:ext cx="75963" cy="57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4" h="1127" extrusionOk="0">
                      <a:moveTo>
                        <a:pt x="710" y="0"/>
                      </a:moveTo>
                      <a:cubicBezTo>
                        <a:pt x="98" y="0"/>
                        <a:pt x="0" y="25"/>
                        <a:pt x="0" y="514"/>
                      </a:cubicBezTo>
                      <a:cubicBezTo>
                        <a:pt x="0" y="857"/>
                        <a:pt x="1469" y="1126"/>
                        <a:pt x="1469" y="735"/>
                      </a:cubicBezTo>
                      <a:cubicBezTo>
                        <a:pt x="1469" y="588"/>
                        <a:pt x="1494" y="220"/>
                        <a:pt x="1372" y="122"/>
                      </a:cubicBezTo>
                      <a:cubicBezTo>
                        <a:pt x="1225" y="73"/>
                        <a:pt x="955" y="0"/>
                        <a:pt x="710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14" name="Google Shape;1480;p38">
                  <a:extLst>
                    <a:ext uri="{FF2B5EF4-FFF2-40B4-BE49-F238E27FC236}">
                      <a16:creationId xmlns:a16="http://schemas.microsoft.com/office/drawing/2014/main" id="{6B5D0353-0388-C45F-3516-3D88DC4D0642}"/>
                    </a:ext>
                  </a:extLst>
                </p:cNvPr>
                <p:cNvSpPr/>
                <p:nvPr/>
              </p:nvSpPr>
              <p:spPr>
                <a:xfrm flipH="1">
                  <a:off x="4887844" y="3396767"/>
                  <a:ext cx="94674" cy="1009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2" h="1985" extrusionOk="0">
                      <a:moveTo>
                        <a:pt x="1446" y="246"/>
                      </a:moveTo>
                      <a:cubicBezTo>
                        <a:pt x="1274" y="197"/>
                        <a:pt x="1005" y="123"/>
                        <a:pt x="882" y="99"/>
                      </a:cubicBezTo>
                      <a:cubicBezTo>
                        <a:pt x="637" y="99"/>
                        <a:pt x="539" y="1"/>
                        <a:pt x="393" y="123"/>
                      </a:cubicBezTo>
                      <a:cubicBezTo>
                        <a:pt x="344" y="197"/>
                        <a:pt x="123" y="466"/>
                        <a:pt x="148" y="564"/>
                      </a:cubicBezTo>
                      <a:cubicBezTo>
                        <a:pt x="172" y="735"/>
                        <a:pt x="1" y="613"/>
                        <a:pt x="221" y="858"/>
                      </a:cubicBezTo>
                      <a:lnTo>
                        <a:pt x="882" y="1690"/>
                      </a:lnTo>
                      <a:cubicBezTo>
                        <a:pt x="1127" y="1984"/>
                        <a:pt x="1225" y="1739"/>
                        <a:pt x="1372" y="1592"/>
                      </a:cubicBezTo>
                      <a:cubicBezTo>
                        <a:pt x="1470" y="1543"/>
                        <a:pt x="1764" y="1446"/>
                        <a:pt x="1764" y="1372"/>
                      </a:cubicBezTo>
                      <a:cubicBezTo>
                        <a:pt x="1862" y="1299"/>
                        <a:pt x="1568" y="368"/>
                        <a:pt x="1446" y="246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15" name="Google Shape;1481;p38">
                  <a:extLst>
                    <a:ext uri="{FF2B5EF4-FFF2-40B4-BE49-F238E27FC236}">
                      <a16:creationId xmlns:a16="http://schemas.microsoft.com/office/drawing/2014/main" id="{BBEC1006-ED77-BAAE-4534-470A7C72CCAD}"/>
                    </a:ext>
                  </a:extLst>
                </p:cNvPr>
                <p:cNvSpPr/>
                <p:nvPr/>
              </p:nvSpPr>
              <p:spPr>
                <a:xfrm flipH="1">
                  <a:off x="4962536" y="3444100"/>
                  <a:ext cx="74743" cy="747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0" h="1470" extrusionOk="0">
                      <a:moveTo>
                        <a:pt x="1004" y="49"/>
                      </a:moveTo>
                      <a:cubicBezTo>
                        <a:pt x="1176" y="270"/>
                        <a:pt x="1298" y="441"/>
                        <a:pt x="1421" y="661"/>
                      </a:cubicBezTo>
                      <a:cubicBezTo>
                        <a:pt x="1470" y="784"/>
                        <a:pt x="1200" y="1470"/>
                        <a:pt x="1078" y="1470"/>
                      </a:cubicBezTo>
                      <a:cubicBezTo>
                        <a:pt x="808" y="1470"/>
                        <a:pt x="466" y="1298"/>
                        <a:pt x="147" y="1274"/>
                      </a:cubicBezTo>
                      <a:cubicBezTo>
                        <a:pt x="74" y="1274"/>
                        <a:pt x="98" y="808"/>
                        <a:pt x="98" y="661"/>
                      </a:cubicBezTo>
                      <a:cubicBezTo>
                        <a:pt x="98" y="319"/>
                        <a:pt x="0" y="74"/>
                        <a:pt x="343" y="49"/>
                      </a:cubicBezTo>
                      <a:cubicBezTo>
                        <a:pt x="466" y="49"/>
                        <a:pt x="515" y="0"/>
                        <a:pt x="661" y="0"/>
                      </a:cubicBezTo>
                      <a:cubicBezTo>
                        <a:pt x="857" y="0"/>
                        <a:pt x="882" y="74"/>
                        <a:pt x="1004" y="49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16" name="Google Shape;1482;p38">
                  <a:extLst>
                    <a:ext uri="{FF2B5EF4-FFF2-40B4-BE49-F238E27FC236}">
                      <a16:creationId xmlns:a16="http://schemas.microsoft.com/office/drawing/2014/main" id="{D3627CA6-B707-A852-4478-6A0393624193}"/>
                    </a:ext>
                  </a:extLst>
                </p:cNvPr>
                <p:cNvSpPr/>
                <p:nvPr/>
              </p:nvSpPr>
              <p:spPr>
                <a:xfrm flipH="1">
                  <a:off x="4806898" y="3346993"/>
                  <a:ext cx="95945" cy="971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" h="1911" extrusionOk="0">
                      <a:moveTo>
                        <a:pt x="1" y="1200"/>
                      </a:moveTo>
                      <a:cubicBezTo>
                        <a:pt x="172" y="1298"/>
                        <a:pt x="540" y="1543"/>
                        <a:pt x="613" y="1616"/>
                      </a:cubicBezTo>
                      <a:cubicBezTo>
                        <a:pt x="809" y="1910"/>
                        <a:pt x="1421" y="1445"/>
                        <a:pt x="1593" y="1323"/>
                      </a:cubicBezTo>
                      <a:cubicBezTo>
                        <a:pt x="1642" y="1298"/>
                        <a:pt x="1887" y="612"/>
                        <a:pt x="1789" y="514"/>
                      </a:cubicBezTo>
                      <a:cubicBezTo>
                        <a:pt x="1764" y="490"/>
                        <a:pt x="1348" y="196"/>
                        <a:pt x="1274" y="147"/>
                      </a:cubicBezTo>
                      <a:cubicBezTo>
                        <a:pt x="1176" y="98"/>
                        <a:pt x="1029" y="0"/>
                        <a:pt x="883" y="123"/>
                      </a:cubicBezTo>
                      <a:cubicBezTo>
                        <a:pt x="662" y="343"/>
                        <a:pt x="417" y="563"/>
                        <a:pt x="197" y="710"/>
                      </a:cubicBezTo>
                      <a:cubicBezTo>
                        <a:pt x="25" y="833"/>
                        <a:pt x="50" y="980"/>
                        <a:pt x="1" y="120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17" name="Google Shape;1483;p38">
                  <a:extLst>
                    <a:ext uri="{FF2B5EF4-FFF2-40B4-BE49-F238E27FC236}">
                      <a16:creationId xmlns:a16="http://schemas.microsoft.com/office/drawing/2014/main" id="{F5E05E5A-26F9-7879-A7E3-486A808E19F5}"/>
                    </a:ext>
                  </a:extLst>
                </p:cNvPr>
                <p:cNvSpPr/>
                <p:nvPr/>
              </p:nvSpPr>
              <p:spPr>
                <a:xfrm flipH="1">
                  <a:off x="4957554" y="3358178"/>
                  <a:ext cx="88471" cy="797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0" h="1568" extrusionOk="0">
                      <a:moveTo>
                        <a:pt x="74" y="1568"/>
                      </a:moveTo>
                      <a:cubicBezTo>
                        <a:pt x="368" y="1568"/>
                        <a:pt x="564" y="1445"/>
                        <a:pt x="882" y="1445"/>
                      </a:cubicBezTo>
                      <a:cubicBezTo>
                        <a:pt x="1372" y="1445"/>
                        <a:pt x="1299" y="882"/>
                        <a:pt x="1495" y="637"/>
                      </a:cubicBezTo>
                      <a:cubicBezTo>
                        <a:pt x="1740" y="294"/>
                        <a:pt x="515" y="1"/>
                        <a:pt x="246" y="270"/>
                      </a:cubicBezTo>
                      <a:cubicBezTo>
                        <a:pt x="25" y="490"/>
                        <a:pt x="1" y="613"/>
                        <a:pt x="1" y="907"/>
                      </a:cubicBezTo>
                      <a:cubicBezTo>
                        <a:pt x="25" y="1103"/>
                        <a:pt x="25" y="1519"/>
                        <a:pt x="74" y="1568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18" name="Google Shape;1484;p38">
                  <a:extLst>
                    <a:ext uri="{FF2B5EF4-FFF2-40B4-BE49-F238E27FC236}">
                      <a16:creationId xmlns:a16="http://schemas.microsoft.com/office/drawing/2014/main" id="{2D6AA23C-1C86-845C-1340-3C9D3674D68F}"/>
                    </a:ext>
                  </a:extLst>
                </p:cNvPr>
                <p:cNvSpPr/>
                <p:nvPr/>
              </p:nvSpPr>
              <p:spPr>
                <a:xfrm flipH="1">
                  <a:off x="4850473" y="3495145"/>
                  <a:ext cx="112114" cy="735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5" h="1446" extrusionOk="0">
                      <a:moveTo>
                        <a:pt x="368" y="270"/>
                      </a:moveTo>
                      <a:cubicBezTo>
                        <a:pt x="1" y="612"/>
                        <a:pt x="25" y="1029"/>
                        <a:pt x="490" y="1249"/>
                      </a:cubicBezTo>
                      <a:cubicBezTo>
                        <a:pt x="858" y="1396"/>
                        <a:pt x="882" y="1445"/>
                        <a:pt x="1225" y="1249"/>
                      </a:cubicBezTo>
                      <a:cubicBezTo>
                        <a:pt x="1470" y="1127"/>
                        <a:pt x="1666" y="710"/>
                        <a:pt x="1813" y="515"/>
                      </a:cubicBezTo>
                      <a:cubicBezTo>
                        <a:pt x="2204" y="123"/>
                        <a:pt x="392" y="0"/>
                        <a:pt x="368" y="27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19" name="Google Shape;1485;p38">
                  <a:extLst>
                    <a:ext uri="{FF2B5EF4-FFF2-40B4-BE49-F238E27FC236}">
                      <a16:creationId xmlns:a16="http://schemas.microsoft.com/office/drawing/2014/main" id="{EEA3C357-1C1F-52A9-2A12-9191C04E797C}"/>
                    </a:ext>
                  </a:extLst>
                </p:cNvPr>
                <p:cNvSpPr/>
                <p:nvPr/>
              </p:nvSpPr>
              <p:spPr>
                <a:xfrm flipH="1">
                  <a:off x="4887844" y="3319590"/>
                  <a:ext cx="87200" cy="847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5" h="1666" extrusionOk="0">
                      <a:moveTo>
                        <a:pt x="197" y="858"/>
                      </a:moveTo>
                      <a:cubicBezTo>
                        <a:pt x="270" y="980"/>
                        <a:pt x="662" y="1298"/>
                        <a:pt x="711" y="1372"/>
                      </a:cubicBezTo>
                      <a:cubicBezTo>
                        <a:pt x="809" y="1666"/>
                        <a:pt x="1323" y="1127"/>
                        <a:pt x="1372" y="1102"/>
                      </a:cubicBezTo>
                      <a:cubicBezTo>
                        <a:pt x="1543" y="931"/>
                        <a:pt x="1666" y="931"/>
                        <a:pt x="1690" y="613"/>
                      </a:cubicBezTo>
                      <a:cubicBezTo>
                        <a:pt x="1715" y="417"/>
                        <a:pt x="1592" y="196"/>
                        <a:pt x="1494" y="123"/>
                      </a:cubicBezTo>
                      <a:cubicBezTo>
                        <a:pt x="1445" y="49"/>
                        <a:pt x="686" y="1"/>
                        <a:pt x="588" y="123"/>
                      </a:cubicBezTo>
                      <a:cubicBezTo>
                        <a:pt x="490" y="196"/>
                        <a:pt x="1" y="686"/>
                        <a:pt x="197" y="858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20" name="Google Shape;1486;p38">
                  <a:extLst>
                    <a:ext uri="{FF2B5EF4-FFF2-40B4-BE49-F238E27FC236}">
                      <a16:creationId xmlns:a16="http://schemas.microsoft.com/office/drawing/2014/main" id="{86D255C2-8A60-2C47-A02D-65E18483C068}"/>
                    </a:ext>
                  </a:extLst>
                </p:cNvPr>
                <p:cNvSpPr/>
                <p:nvPr/>
              </p:nvSpPr>
              <p:spPr>
                <a:xfrm flipH="1">
                  <a:off x="4811881" y="3431644"/>
                  <a:ext cx="80996" cy="7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3" h="1397" extrusionOk="0">
                      <a:moveTo>
                        <a:pt x="1299" y="49"/>
                      </a:moveTo>
                      <a:cubicBezTo>
                        <a:pt x="858" y="147"/>
                        <a:pt x="466" y="49"/>
                        <a:pt x="319" y="417"/>
                      </a:cubicBezTo>
                      <a:cubicBezTo>
                        <a:pt x="246" y="588"/>
                        <a:pt x="1" y="1004"/>
                        <a:pt x="221" y="1176"/>
                      </a:cubicBezTo>
                      <a:cubicBezTo>
                        <a:pt x="319" y="1249"/>
                        <a:pt x="711" y="1396"/>
                        <a:pt x="833" y="1396"/>
                      </a:cubicBezTo>
                      <a:cubicBezTo>
                        <a:pt x="980" y="1396"/>
                        <a:pt x="1152" y="1396"/>
                        <a:pt x="1176" y="1249"/>
                      </a:cubicBezTo>
                      <a:cubicBezTo>
                        <a:pt x="1201" y="1151"/>
                        <a:pt x="1299" y="1078"/>
                        <a:pt x="1348" y="1029"/>
                      </a:cubicBezTo>
                      <a:cubicBezTo>
                        <a:pt x="1446" y="882"/>
                        <a:pt x="1568" y="539"/>
                        <a:pt x="1568" y="368"/>
                      </a:cubicBezTo>
                      <a:cubicBezTo>
                        <a:pt x="1593" y="196"/>
                        <a:pt x="1323" y="0"/>
                        <a:pt x="1299" y="49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21" name="Google Shape;1487;p38">
                  <a:extLst>
                    <a:ext uri="{FF2B5EF4-FFF2-40B4-BE49-F238E27FC236}">
                      <a16:creationId xmlns:a16="http://schemas.microsoft.com/office/drawing/2014/main" id="{785AE0F6-5BB7-227F-82A1-83B64518FEBD}"/>
                    </a:ext>
                  </a:extLst>
                </p:cNvPr>
                <p:cNvSpPr/>
                <p:nvPr/>
              </p:nvSpPr>
              <p:spPr>
                <a:xfrm flipH="1">
                  <a:off x="4962536" y="3525039"/>
                  <a:ext cx="89691" cy="684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4" h="1347" extrusionOk="0">
                      <a:moveTo>
                        <a:pt x="74" y="441"/>
                      </a:moveTo>
                      <a:cubicBezTo>
                        <a:pt x="245" y="318"/>
                        <a:pt x="1127" y="0"/>
                        <a:pt x="1274" y="73"/>
                      </a:cubicBezTo>
                      <a:cubicBezTo>
                        <a:pt x="1372" y="147"/>
                        <a:pt x="1764" y="416"/>
                        <a:pt x="1739" y="563"/>
                      </a:cubicBezTo>
                      <a:cubicBezTo>
                        <a:pt x="1739" y="686"/>
                        <a:pt x="1519" y="1053"/>
                        <a:pt x="1396" y="1126"/>
                      </a:cubicBezTo>
                      <a:cubicBezTo>
                        <a:pt x="1225" y="1249"/>
                        <a:pt x="1274" y="1347"/>
                        <a:pt x="1004" y="1347"/>
                      </a:cubicBezTo>
                      <a:cubicBezTo>
                        <a:pt x="760" y="1298"/>
                        <a:pt x="441" y="1151"/>
                        <a:pt x="319" y="1028"/>
                      </a:cubicBezTo>
                      <a:cubicBezTo>
                        <a:pt x="196" y="882"/>
                        <a:pt x="0" y="539"/>
                        <a:pt x="74" y="441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22" name="Google Shape;1488;p38">
                  <a:extLst>
                    <a:ext uri="{FF2B5EF4-FFF2-40B4-BE49-F238E27FC236}">
                      <a16:creationId xmlns:a16="http://schemas.microsoft.com/office/drawing/2014/main" id="{A0FA9418-877D-E4EE-C7C2-308D00A0FCCC}"/>
                    </a:ext>
                  </a:extLst>
                </p:cNvPr>
                <p:cNvSpPr/>
                <p:nvPr/>
              </p:nvSpPr>
              <p:spPr>
                <a:xfrm flipH="1">
                  <a:off x="4745884" y="3472724"/>
                  <a:ext cx="117097" cy="847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3" h="1666" extrusionOk="0">
                      <a:moveTo>
                        <a:pt x="809" y="466"/>
                      </a:moveTo>
                      <a:cubicBezTo>
                        <a:pt x="711" y="662"/>
                        <a:pt x="490" y="833"/>
                        <a:pt x="368" y="931"/>
                      </a:cubicBezTo>
                      <a:cubicBezTo>
                        <a:pt x="1" y="1151"/>
                        <a:pt x="343" y="1323"/>
                        <a:pt x="613" y="1519"/>
                      </a:cubicBezTo>
                      <a:cubicBezTo>
                        <a:pt x="882" y="1666"/>
                        <a:pt x="1470" y="1347"/>
                        <a:pt x="1690" y="1200"/>
                      </a:cubicBezTo>
                      <a:cubicBezTo>
                        <a:pt x="1984" y="980"/>
                        <a:pt x="2302" y="417"/>
                        <a:pt x="1862" y="196"/>
                      </a:cubicBezTo>
                      <a:cubicBezTo>
                        <a:pt x="1617" y="1"/>
                        <a:pt x="833" y="343"/>
                        <a:pt x="809" y="466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23" name="Google Shape;1489;p38">
                  <a:extLst>
                    <a:ext uri="{FF2B5EF4-FFF2-40B4-BE49-F238E27FC236}">
                      <a16:creationId xmlns:a16="http://schemas.microsoft.com/office/drawing/2014/main" id="{8E611E3A-57DB-F35D-15A0-268DBF1D3AB3}"/>
                    </a:ext>
                  </a:extLst>
                </p:cNvPr>
                <p:cNvSpPr/>
                <p:nvPr/>
              </p:nvSpPr>
              <p:spPr>
                <a:xfrm flipH="1">
                  <a:off x="4835524" y="3303422"/>
                  <a:ext cx="56082" cy="423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3" h="833" extrusionOk="0">
                      <a:moveTo>
                        <a:pt x="74" y="123"/>
                      </a:moveTo>
                      <a:cubicBezTo>
                        <a:pt x="196" y="221"/>
                        <a:pt x="392" y="465"/>
                        <a:pt x="417" y="563"/>
                      </a:cubicBezTo>
                      <a:cubicBezTo>
                        <a:pt x="441" y="686"/>
                        <a:pt x="539" y="833"/>
                        <a:pt x="711" y="808"/>
                      </a:cubicBezTo>
                      <a:cubicBezTo>
                        <a:pt x="808" y="759"/>
                        <a:pt x="955" y="735"/>
                        <a:pt x="1102" y="637"/>
                      </a:cubicBezTo>
                      <a:lnTo>
                        <a:pt x="0" y="0"/>
                      </a:lnTo>
                      <a:cubicBezTo>
                        <a:pt x="0" y="74"/>
                        <a:pt x="0" y="123"/>
                        <a:pt x="74" y="123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24" name="Google Shape;1490;p38">
                  <a:extLst>
                    <a:ext uri="{FF2B5EF4-FFF2-40B4-BE49-F238E27FC236}">
                      <a16:creationId xmlns:a16="http://schemas.microsoft.com/office/drawing/2014/main" id="{F8774297-E1AB-7113-A740-9158A7F51AD0}"/>
                    </a:ext>
                  </a:extLst>
                </p:cNvPr>
                <p:cNvSpPr/>
                <p:nvPr/>
              </p:nvSpPr>
              <p:spPr>
                <a:xfrm flipH="1">
                  <a:off x="4819356" y="3549901"/>
                  <a:ext cx="105860" cy="598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1177" extrusionOk="0">
                      <a:moveTo>
                        <a:pt x="955" y="74"/>
                      </a:moveTo>
                      <a:cubicBezTo>
                        <a:pt x="759" y="295"/>
                        <a:pt x="0" y="515"/>
                        <a:pt x="368" y="882"/>
                      </a:cubicBezTo>
                      <a:cubicBezTo>
                        <a:pt x="588" y="1103"/>
                        <a:pt x="588" y="1176"/>
                        <a:pt x="955" y="1176"/>
                      </a:cubicBezTo>
                      <a:cubicBezTo>
                        <a:pt x="1249" y="1176"/>
                        <a:pt x="1469" y="1103"/>
                        <a:pt x="1714" y="980"/>
                      </a:cubicBezTo>
                      <a:cubicBezTo>
                        <a:pt x="2082" y="784"/>
                        <a:pt x="1788" y="393"/>
                        <a:pt x="1567" y="197"/>
                      </a:cubicBezTo>
                      <a:cubicBezTo>
                        <a:pt x="1469" y="148"/>
                        <a:pt x="1323" y="1"/>
                        <a:pt x="1225" y="1"/>
                      </a:cubicBezTo>
                      <a:cubicBezTo>
                        <a:pt x="1127" y="1"/>
                        <a:pt x="955" y="50"/>
                        <a:pt x="955" y="74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25" name="Google Shape;1491;p38">
                  <a:extLst>
                    <a:ext uri="{FF2B5EF4-FFF2-40B4-BE49-F238E27FC236}">
                      <a16:creationId xmlns:a16="http://schemas.microsoft.com/office/drawing/2014/main" id="{B477E712-F5B1-EC6F-1AC6-436F900ABF66}"/>
                    </a:ext>
                  </a:extLst>
                </p:cNvPr>
                <p:cNvSpPr/>
                <p:nvPr/>
              </p:nvSpPr>
              <p:spPr>
                <a:xfrm flipH="1">
                  <a:off x="4911488" y="3587269"/>
                  <a:ext cx="89691" cy="57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4" h="1127" extrusionOk="0">
                      <a:moveTo>
                        <a:pt x="1151" y="0"/>
                      </a:moveTo>
                      <a:cubicBezTo>
                        <a:pt x="1347" y="74"/>
                        <a:pt x="1764" y="539"/>
                        <a:pt x="1690" y="686"/>
                      </a:cubicBezTo>
                      <a:cubicBezTo>
                        <a:pt x="1592" y="857"/>
                        <a:pt x="1151" y="1053"/>
                        <a:pt x="980" y="1102"/>
                      </a:cubicBezTo>
                      <a:cubicBezTo>
                        <a:pt x="711" y="1127"/>
                        <a:pt x="637" y="1102"/>
                        <a:pt x="368" y="980"/>
                      </a:cubicBezTo>
                      <a:cubicBezTo>
                        <a:pt x="0" y="784"/>
                        <a:pt x="245" y="515"/>
                        <a:pt x="490" y="368"/>
                      </a:cubicBezTo>
                      <a:cubicBezTo>
                        <a:pt x="588" y="294"/>
                        <a:pt x="711" y="196"/>
                        <a:pt x="833" y="147"/>
                      </a:cubicBezTo>
                      <a:cubicBezTo>
                        <a:pt x="882" y="49"/>
                        <a:pt x="1078" y="49"/>
                        <a:pt x="1151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26" name="Google Shape;1492;p38">
                  <a:extLst>
                    <a:ext uri="{FF2B5EF4-FFF2-40B4-BE49-F238E27FC236}">
                      <a16:creationId xmlns:a16="http://schemas.microsoft.com/office/drawing/2014/main" id="{1E1E18E5-FF92-0CE6-6EF9-2EF3C6C6F6DF}"/>
                    </a:ext>
                  </a:extLst>
                </p:cNvPr>
                <p:cNvSpPr/>
                <p:nvPr/>
              </p:nvSpPr>
              <p:spPr>
                <a:xfrm flipH="1">
                  <a:off x="4747770" y="3959463"/>
                  <a:ext cx="53588" cy="438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7" h="1103" extrusionOk="0">
                      <a:moveTo>
                        <a:pt x="0" y="343"/>
                      </a:moveTo>
                      <a:cubicBezTo>
                        <a:pt x="25" y="515"/>
                        <a:pt x="147" y="662"/>
                        <a:pt x="171" y="833"/>
                      </a:cubicBezTo>
                      <a:cubicBezTo>
                        <a:pt x="245" y="1102"/>
                        <a:pt x="563" y="1029"/>
                        <a:pt x="759" y="857"/>
                      </a:cubicBezTo>
                      <a:cubicBezTo>
                        <a:pt x="857" y="759"/>
                        <a:pt x="1347" y="0"/>
                        <a:pt x="1004" y="0"/>
                      </a:cubicBezTo>
                      <a:cubicBezTo>
                        <a:pt x="759" y="0"/>
                        <a:pt x="25" y="123"/>
                        <a:pt x="0" y="343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27" name="Google Shape;1493;p38">
                  <a:extLst>
                    <a:ext uri="{FF2B5EF4-FFF2-40B4-BE49-F238E27FC236}">
                      <a16:creationId xmlns:a16="http://schemas.microsoft.com/office/drawing/2014/main" id="{AF78107B-2F3B-A2E8-2539-3DDF49B57E3E}"/>
                    </a:ext>
                  </a:extLst>
                </p:cNvPr>
                <p:cNvSpPr/>
                <p:nvPr/>
              </p:nvSpPr>
              <p:spPr>
                <a:xfrm flipH="1">
                  <a:off x="4849253" y="3643296"/>
                  <a:ext cx="83437" cy="69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1" h="1372" extrusionOk="0">
                      <a:moveTo>
                        <a:pt x="612" y="25"/>
                      </a:moveTo>
                      <a:cubicBezTo>
                        <a:pt x="270" y="49"/>
                        <a:pt x="0" y="319"/>
                        <a:pt x="49" y="735"/>
                      </a:cubicBezTo>
                      <a:cubicBezTo>
                        <a:pt x="123" y="980"/>
                        <a:pt x="490" y="1127"/>
                        <a:pt x="833" y="1225"/>
                      </a:cubicBezTo>
                      <a:cubicBezTo>
                        <a:pt x="1102" y="1274"/>
                        <a:pt x="1249" y="1372"/>
                        <a:pt x="1445" y="1127"/>
                      </a:cubicBezTo>
                      <a:cubicBezTo>
                        <a:pt x="1641" y="857"/>
                        <a:pt x="1616" y="417"/>
                        <a:pt x="1347" y="294"/>
                      </a:cubicBezTo>
                      <a:lnTo>
                        <a:pt x="906" y="123"/>
                      </a:lnTo>
                      <a:cubicBezTo>
                        <a:pt x="784" y="0"/>
                        <a:pt x="735" y="74"/>
                        <a:pt x="612" y="2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28" name="Google Shape;1494;p38">
                  <a:extLst>
                    <a:ext uri="{FF2B5EF4-FFF2-40B4-BE49-F238E27FC236}">
                      <a16:creationId xmlns:a16="http://schemas.microsoft.com/office/drawing/2014/main" id="{8643C379-3A9F-C43A-7BA5-661D36E92293}"/>
                    </a:ext>
                  </a:extLst>
                </p:cNvPr>
                <p:cNvSpPr/>
                <p:nvPr/>
              </p:nvSpPr>
              <p:spPr>
                <a:xfrm flipH="1">
                  <a:off x="4925165" y="3638314"/>
                  <a:ext cx="90962" cy="62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9" h="1225" extrusionOk="0">
                      <a:moveTo>
                        <a:pt x="1225" y="245"/>
                      </a:moveTo>
                      <a:cubicBezTo>
                        <a:pt x="1103" y="221"/>
                        <a:pt x="1005" y="294"/>
                        <a:pt x="858" y="270"/>
                      </a:cubicBezTo>
                      <a:cubicBezTo>
                        <a:pt x="613" y="221"/>
                        <a:pt x="172" y="0"/>
                        <a:pt x="74" y="294"/>
                      </a:cubicBezTo>
                      <a:cubicBezTo>
                        <a:pt x="1" y="539"/>
                        <a:pt x="50" y="784"/>
                        <a:pt x="245" y="857"/>
                      </a:cubicBezTo>
                      <a:cubicBezTo>
                        <a:pt x="662" y="980"/>
                        <a:pt x="1200" y="1225"/>
                        <a:pt x="1519" y="1029"/>
                      </a:cubicBezTo>
                      <a:cubicBezTo>
                        <a:pt x="1788" y="882"/>
                        <a:pt x="1396" y="294"/>
                        <a:pt x="1225" y="24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29" name="Google Shape;1495;p38">
                  <a:extLst>
                    <a:ext uri="{FF2B5EF4-FFF2-40B4-BE49-F238E27FC236}">
                      <a16:creationId xmlns:a16="http://schemas.microsoft.com/office/drawing/2014/main" id="{583DB13F-3472-91F6-3B10-90DAB7801EF4}"/>
                    </a:ext>
                  </a:extLst>
                </p:cNvPr>
                <p:cNvSpPr/>
                <p:nvPr/>
              </p:nvSpPr>
              <p:spPr>
                <a:xfrm flipH="1">
                  <a:off x="4789458" y="3589760"/>
                  <a:ext cx="72251" cy="747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1" h="1470" extrusionOk="0">
                      <a:moveTo>
                        <a:pt x="1078" y="25"/>
                      </a:moveTo>
                      <a:cubicBezTo>
                        <a:pt x="833" y="196"/>
                        <a:pt x="686" y="368"/>
                        <a:pt x="441" y="466"/>
                      </a:cubicBezTo>
                      <a:cubicBezTo>
                        <a:pt x="245" y="515"/>
                        <a:pt x="220" y="441"/>
                        <a:pt x="74" y="613"/>
                      </a:cubicBezTo>
                      <a:cubicBezTo>
                        <a:pt x="0" y="711"/>
                        <a:pt x="74" y="1127"/>
                        <a:pt x="98" y="1249"/>
                      </a:cubicBezTo>
                      <a:cubicBezTo>
                        <a:pt x="172" y="1470"/>
                        <a:pt x="1176" y="1445"/>
                        <a:pt x="1298" y="1200"/>
                      </a:cubicBezTo>
                      <a:cubicBezTo>
                        <a:pt x="1420" y="931"/>
                        <a:pt x="1420" y="686"/>
                        <a:pt x="1420" y="392"/>
                      </a:cubicBezTo>
                      <a:cubicBezTo>
                        <a:pt x="1420" y="319"/>
                        <a:pt x="1347" y="196"/>
                        <a:pt x="1298" y="123"/>
                      </a:cubicBezTo>
                      <a:cubicBezTo>
                        <a:pt x="1298" y="98"/>
                        <a:pt x="1102" y="0"/>
                        <a:pt x="1078" y="2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30" name="Google Shape;1496;p38">
                  <a:extLst>
                    <a:ext uri="{FF2B5EF4-FFF2-40B4-BE49-F238E27FC236}">
                      <a16:creationId xmlns:a16="http://schemas.microsoft.com/office/drawing/2014/main" id="{0F07AF79-3A6C-25CE-F208-1E362C7839D7}"/>
                    </a:ext>
                  </a:extLst>
                </p:cNvPr>
                <p:cNvSpPr/>
                <p:nvPr/>
              </p:nvSpPr>
              <p:spPr>
                <a:xfrm flipH="1">
                  <a:off x="4828050" y="3714271"/>
                  <a:ext cx="110893" cy="62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1" h="1225" extrusionOk="0">
                      <a:moveTo>
                        <a:pt x="1078" y="0"/>
                      </a:moveTo>
                      <a:cubicBezTo>
                        <a:pt x="784" y="147"/>
                        <a:pt x="784" y="196"/>
                        <a:pt x="417" y="147"/>
                      </a:cubicBezTo>
                      <a:cubicBezTo>
                        <a:pt x="1" y="123"/>
                        <a:pt x="99" y="465"/>
                        <a:pt x="148" y="710"/>
                      </a:cubicBezTo>
                      <a:cubicBezTo>
                        <a:pt x="270" y="1225"/>
                        <a:pt x="1519" y="1176"/>
                        <a:pt x="1960" y="931"/>
                      </a:cubicBezTo>
                      <a:cubicBezTo>
                        <a:pt x="2180" y="808"/>
                        <a:pt x="2009" y="367"/>
                        <a:pt x="1935" y="221"/>
                      </a:cubicBezTo>
                      <a:cubicBezTo>
                        <a:pt x="1837" y="74"/>
                        <a:pt x="1372" y="25"/>
                        <a:pt x="1078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31" name="Google Shape;1497;p38">
                  <a:extLst>
                    <a:ext uri="{FF2B5EF4-FFF2-40B4-BE49-F238E27FC236}">
                      <a16:creationId xmlns:a16="http://schemas.microsoft.com/office/drawing/2014/main" id="{36900387-9D9D-2DDF-EB8C-D94B85E3C34D}"/>
                    </a:ext>
                  </a:extLst>
                </p:cNvPr>
                <p:cNvSpPr/>
                <p:nvPr/>
              </p:nvSpPr>
              <p:spPr>
                <a:xfrm flipH="1">
                  <a:off x="4743392" y="3668208"/>
                  <a:ext cx="90962" cy="69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9" h="1372" extrusionOk="0">
                      <a:moveTo>
                        <a:pt x="784" y="147"/>
                      </a:moveTo>
                      <a:cubicBezTo>
                        <a:pt x="417" y="172"/>
                        <a:pt x="1" y="196"/>
                        <a:pt x="50" y="735"/>
                      </a:cubicBezTo>
                      <a:cubicBezTo>
                        <a:pt x="74" y="1053"/>
                        <a:pt x="172" y="1029"/>
                        <a:pt x="442" y="1151"/>
                      </a:cubicBezTo>
                      <a:cubicBezTo>
                        <a:pt x="638" y="1249"/>
                        <a:pt x="1029" y="1371"/>
                        <a:pt x="1176" y="1249"/>
                      </a:cubicBezTo>
                      <a:cubicBezTo>
                        <a:pt x="1372" y="1102"/>
                        <a:pt x="1788" y="612"/>
                        <a:pt x="1544" y="367"/>
                      </a:cubicBezTo>
                      <a:cubicBezTo>
                        <a:pt x="1470" y="294"/>
                        <a:pt x="858" y="0"/>
                        <a:pt x="784" y="147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32" name="Google Shape;1498;p38">
                  <a:extLst>
                    <a:ext uri="{FF2B5EF4-FFF2-40B4-BE49-F238E27FC236}">
                      <a16:creationId xmlns:a16="http://schemas.microsoft.com/office/drawing/2014/main" id="{A60FE926-8FFF-64CF-87E0-A831C3CB395F}"/>
                    </a:ext>
                  </a:extLst>
                </p:cNvPr>
                <p:cNvSpPr/>
                <p:nvPr/>
              </p:nvSpPr>
              <p:spPr>
                <a:xfrm flipH="1">
                  <a:off x="4940113" y="3706797"/>
                  <a:ext cx="59845" cy="57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7" h="1127" extrusionOk="0">
                      <a:moveTo>
                        <a:pt x="564" y="0"/>
                      </a:moveTo>
                      <a:cubicBezTo>
                        <a:pt x="99" y="0"/>
                        <a:pt x="1" y="25"/>
                        <a:pt x="1" y="514"/>
                      </a:cubicBezTo>
                      <a:cubicBezTo>
                        <a:pt x="1" y="857"/>
                        <a:pt x="1127" y="1127"/>
                        <a:pt x="1127" y="735"/>
                      </a:cubicBezTo>
                      <a:cubicBezTo>
                        <a:pt x="1127" y="563"/>
                        <a:pt x="1176" y="221"/>
                        <a:pt x="1078" y="123"/>
                      </a:cubicBezTo>
                      <a:cubicBezTo>
                        <a:pt x="907" y="49"/>
                        <a:pt x="736" y="0"/>
                        <a:pt x="564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33" name="Google Shape;1499;p38">
                  <a:extLst>
                    <a:ext uri="{FF2B5EF4-FFF2-40B4-BE49-F238E27FC236}">
                      <a16:creationId xmlns:a16="http://schemas.microsoft.com/office/drawing/2014/main" id="{FF823232-375A-CA39-5E8F-C69F86DD8D3F}"/>
                    </a:ext>
                  </a:extLst>
                </p:cNvPr>
                <p:cNvSpPr/>
                <p:nvPr/>
              </p:nvSpPr>
              <p:spPr>
                <a:xfrm flipH="1">
                  <a:off x="4820576" y="3775280"/>
                  <a:ext cx="89691" cy="523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4" h="1029" extrusionOk="0">
                      <a:moveTo>
                        <a:pt x="833" y="0"/>
                      </a:moveTo>
                      <a:cubicBezTo>
                        <a:pt x="661" y="0"/>
                        <a:pt x="0" y="294"/>
                        <a:pt x="98" y="514"/>
                      </a:cubicBezTo>
                      <a:cubicBezTo>
                        <a:pt x="171" y="710"/>
                        <a:pt x="245" y="906"/>
                        <a:pt x="490" y="906"/>
                      </a:cubicBezTo>
                      <a:cubicBezTo>
                        <a:pt x="955" y="906"/>
                        <a:pt x="1763" y="1029"/>
                        <a:pt x="1543" y="343"/>
                      </a:cubicBezTo>
                      <a:cubicBezTo>
                        <a:pt x="1420" y="25"/>
                        <a:pt x="1151" y="0"/>
                        <a:pt x="833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34" name="Google Shape;1500;p38">
                  <a:extLst>
                    <a:ext uri="{FF2B5EF4-FFF2-40B4-BE49-F238E27FC236}">
                      <a16:creationId xmlns:a16="http://schemas.microsoft.com/office/drawing/2014/main" id="{7393F0C0-49CB-A040-7948-9ED323DEF586}"/>
                    </a:ext>
                  </a:extLst>
                </p:cNvPr>
                <p:cNvSpPr/>
                <p:nvPr/>
              </p:nvSpPr>
              <p:spPr>
                <a:xfrm flipH="1">
                  <a:off x="4910216" y="3759062"/>
                  <a:ext cx="78505" cy="80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4" h="1593" extrusionOk="0">
                      <a:moveTo>
                        <a:pt x="906" y="1"/>
                      </a:moveTo>
                      <a:cubicBezTo>
                        <a:pt x="661" y="123"/>
                        <a:pt x="368" y="246"/>
                        <a:pt x="172" y="368"/>
                      </a:cubicBezTo>
                      <a:cubicBezTo>
                        <a:pt x="0" y="490"/>
                        <a:pt x="49" y="539"/>
                        <a:pt x="123" y="735"/>
                      </a:cubicBezTo>
                      <a:cubicBezTo>
                        <a:pt x="172" y="931"/>
                        <a:pt x="417" y="1445"/>
                        <a:pt x="661" y="1543"/>
                      </a:cubicBezTo>
                      <a:cubicBezTo>
                        <a:pt x="882" y="1592"/>
                        <a:pt x="1543" y="1054"/>
                        <a:pt x="1494" y="809"/>
                      </a:cubicBezTo>
                      <a:cubicBezTo>
                        <a:pt x="1470" y="588"/>
                        <a:pt x="1225" y="172"/>
                        <a:pt x="906" y="1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35" name="Google Shape;1501;p38">
                  <a:extLst>
                    <a:ext uri="{FF2B5EF4-FFF2-40B4-BE49-F238E27FC236}">
                      <a16:creationId xmlns:a16="http://schemas.microsoft.com/office/drawing/2014/main" id="{7C0E34E2-C32A-E10A-8DEE-DB89C95AF93B}"/>
                    </a:ext>
                  </a:extLst>
                </p:cNvPr>
                <p:cNvSpPr/>
                <p:nvPr/>
              </p:nvSpPr>
              <p:spPr>
                <a:xfrm flipH="1">
                  <a:off x="4899030" y="3843712"/>
                  <a:ext cx="102148" cy="68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9" h="1348" extrusionOk="0">
                      <a:moveTo>
                        <a:pt x="1029" y="1348"/>
                      </a:moveTo>
                      <a:cubicBezTo>
                        <a:pt x="1225" y="1274"/>
                        <a:pt x="1445" y="1152"/>
                        <a:pt x="1592" y="1127"/>
                      </a:cubicBezTo>
                      <a:cubicBezTo>
                        <a:pt x="2008" y="1078"/>
                        <a:pt x="1519" y="1"/>
                        <a:pt x="1127" y="1"/>
                      </a:cubicBezTo>
                      <a:cubicBezTo>
                        <a:pt x="833" y="1"/>
                        <a:pt x="711" y="99"/>
                        <a:pt x="466" y="295"/>
                      </a:cubicBezTo>
                      <a:cubicBezTo>
                        <a:pt x="319" y="417"/>
                        <a:pt x="49" y="662"/>
                        <a:pt x="0" y="76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36" name="Google Shape;1502;p38">
                  <a:extLst>
                    <a:ext uri="{FF2B5EF4-FFF2-40B4-BE49-F238E27FC236}">
                      <a16:creationId xmlns:a16="http://schemas.microsoft.com/office/drawing/2014/main" id="{0A32DC60-B43D-47DA-291F-31E62543BCFE}"/>
                    </a:ext>
                  </a:extLst>
                </p:cNvPr>
                <p:cNvSpPr/>
                <p:nvPr/>
              </p:nvSpPr>
              <p:spPr>
                <a:xfrm flipH="1">
                  <a:off x="4734698" y="3830036"/>
                  <a:ext cx="90911" cy="57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8" h="1127" extrusionOk="0">
                      <a:moveTo>
                        <a:pt x="1176" y="1"/>
                      </a:moveTo>
                      <a:cubicBezTo>
                        <a:pt x="1347" y="74"/>
                        <a:pt x="1788" y="539"/>
                        <a:pt x="1690" y="686"/>
                      </a:cubicBezTo>
                      <a:cubicBezTo>
                        <a:pt x="1592" y="858"/>
                        <a:pt x="1176" y="1053"/>
                        <a:pt x="980" y="1102"/>
                      </a:cubicBezTo>
                      <a:cubicBezTo>
                        <a:pt x="710" y="1127"/>
                        <a:pt x="637" y="1102"/>
                        <a:pt x="368" y="980"/>
                      </a:cubicBezTo>
                      <a:cubicBezTo>
                        <a:pt x="0" y="784"/>
                        <a:pt x="245" y="515"/>
                        <a:pt x="490" y="368"/>
                      </a:cubicBezTo>
                      <a:cubicBezTo>
                        <a:pt x="588" y="294"/>
                        <a:pt x="710" y="196"/>
                        <a:pt x="833" y="147"/>
                      </a:cubicBezTo>
                      <a:cubicBezTo>
                        <a:pt x="882" y="49"/>
                        <a:pt x="1102" y="49"/>
                        <a:pt x="1176" y="1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37" name="Google Shape;1503;p38">
                  <a:extLst>
                    <a:ext uri="{FF2B5EF4-FFF2-40B4-BE49-F238E27FC236}">
                      <a16:creationId xmlns:a16="http://schemas.microsoft.com/office/drawing/2014/main" id="{E7FCBD61-E375-9857-FCC3-902D33BE3D2C}"/>
                    </a:ext>
                  </a:extLst>
                </p:cNvPr>
                <p:cNvSpPr/>
                <p:nvPr/>
              </p:nvSpPr>
              <p:spPr>
                <a:xfrm flipH="1">
                  <a:off x="4743392" y="3371906"/>
                  <a:ext cx="76014" cy="909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5" h="1788" extrusionOk="0">
                      <a:moveTo>
                        <a:pt x="1372" y="392"/>
                      </a:moveTo>
                      <a:cubicBezTo>
                        <a:pt x="1445" y="686"/>
                        <a:pt x="1470" y="882"/>
                        <a:pt x="1494" y="1126"/>
                      </a:cubicBezTo>
                      <a:cubicBezTo>
                        <a:pt x="1494" y="1249"/>
                        <a:pt x="980" y="1788"/>
                        <a:pt x="858" y="1714"/>
                      </a:cubicBezTo>
                      <a:cubicBezTo>
                        <a:pt x="588" y="1592"/>
                        <a:pt x="368" y="1322"/>
                        <a:pt x="99" y="1175"/>
                      </a:cubicBezTo>
                      <a:cubicBezTo>
                        <a:pt x="1" y="1102"/>
                        <a:pt x="221" y="710"/>
                        <a:pt x="270" y="588"/>
                      </a:cubicBezTo>
                      <a:cubicBezTo>
                        <a:pt x="392" y="269"/>
                        <a:pt x="441" y="0"/>
                        <a:pt x="760" y="122"/>
                      </a:cubicBezTo>
                      <a:cubicBezTo>
                        <a:pt x="882" y="147"/>
                        <a:pt x="956" y="147"/>
                        <a:pt x="1103" y="220"/>
                      </a:cubicBezTo>
                      <a:cubicBezTo>
                        <a:pt x="1250" y="269"/>
                        <a:pt x="1250" y="367"/>
                        <a:pt x="1372" y="392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38" name="Google Shape;1504;p38">
                  <a:extLst>
                    <a:ext uri="{FF2B5EF4-FFF2-40B4-BE49-F238E27FC236}">
                      <a16:creationId xmlns:a16="http://schemas.microsoft.com/office/drawing/2014/main" id="{5CFFED4E-C739-F573-5396-B6F80D39411D}"/>
                    </a:ext>
                  </a:extLst>
                </p:cNvPr>
                <p:cNvSpPr/>
                <p:nvPr/>
              </p:nvSpPr>
              <p:spPr>
                <a:xfrm flipH="1">
                  <a:off x="4673683" y="3420459"/>
                  <a:ext cx="92182" cy="759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3" h="1494" extrusionOk="0">
                      <a:moveTo>
                        <a:pt x="907" y="98"/>
                      </a:moveTo>
                      <a:cubicBezTo>
                        <a:pt x="809" y="171"/>
                        <a:pt x="809" y="343"/>
                        <a:pt x="686" y="416"/>
                      </a:cubicBezTo>
                      <a:cubicBezTo>
                        <a:pt x="466" y="612"/>
                        <a:pt x="1" y="906"/>
                        <a:pt x="270" y="1151"/>
                      </a:cubicBezTo>
                      <a:cubicBezTo>
                        <a:pt x="441" y="1347"/>
                        <a:pt x="686" y="1494"/>
                        <a:pt x="907" y="1322"/>
                      </a:cubicBezTo>
                      <a:cubicBezTo>
                        <a:pt x="1250" y="1029"/>
                        <a:pt x="1813" y="637"/>
                        <a:pt x="1813" y="245"/>
                      </a:cubicBezTo>
                      <a:cubicBezTo>
                        <a:pt x="1813" y="171"/>
                        <a:pt x="1813" y="147"/>
                        <a:pt x="1788" y="122"/>
                      </a:cubicBezTo>
                      <a:lnTo>
                        <a:pt x="1568" y="0"/>
                      </a:lnTo>
                      <a:cubicBezTo>
                        <a:pt x="1347" y="0"/>
                        <a:pt x="1005" y="0"/>
                        <a:pt x="907" y="98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39" name="Google Shape;1505;p38">
                  <a:extLst>
                    <a:ext uri="{FF2B5EF4-FFF2-40B4-BE49-F238E27FC236}">
                      <a16:creationId xmlns:a16="http://schemas.microsoft.com/office/drawing/2014/main" id="{9D4A6FC1-F702-056B-C45B-3AF26A9AC380}"/>
                    </a:ext>
                  </a:extLst>
                </p:cNvPr>
                <p:cNvSpPr/>
                <p:nvPr/>
              </p:nvSpPr>
              <p:spPr>
                <a:xfrm flipH="1">
                  <a:off x="4824338" y="3827545"/>
                  <a:ext cx="88420" cy="58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9" h="1152" extrusionOk="0">
                      <a:moveTo>
                        <a:pt x="833" y="1"/>
                      </a:moveTo>
                      <a:cubicBezTo>
                        <a:pt x="123" y="1"/>
                        <a:pt x="0" y="50"/>
                        <a:pt x="0" y="539"/>
                      </a:cubicBezTo>
                      <a:cubicBezTo>
                        <a:pt x="0" y="858"/>
                        <a:pt x="1690" y="1151"/>
                        <a:pt x="1690" y="735"/>
                      </a:cubicBezTo>
                      <a:cubicBezTo>
                        <a:pt x="1690" y="588"/>
                        <a:pt x="1739" y="221"/>
                        <a:pt x="1592" y="123"/>
                      </a:cubicBezTo>
                      <a:cubicBezTo>
                        <a:pt x="1445" y="74"/>
                        <a:pt x="1127" y="1"/>
                        <a:pt x="833" y="1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0" name="Google Shape;1506;p38">
                  <a:extLst>
                    <a:ext uri="{FF2B5EF4-FFF2-40B4-BE49-F238E27FC236}">
                      <a16:creationId xmlns:a16="http://schemas.microsoft.com/office/drawing/2014/main" id="{FCE90E99-6D65-B0AD-9BD0-FFB544600502}"/>
                    </a:ext>
                  </a:extLst>
                </p:cNvPr>
                <p:cNvSpPr/>
                <p:nvPr/>
              </p:nvSpPr>
              <p:spPr>
                <a:xfrm flipH="1">
                  <a:off x="4809390" y="3876098"/>
                  <a:ext cx="102148" cy="847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9" h="1666" extrusionOk="0">
                      <a:moveTo>
                        <a:pt x="196" y="74"/>
                      </a:moveTo>
                      <a:cubicBezTo>
                        <a:pt x="441" y="1"/>
                        <a:pt x="1543" y="123"/>
                        <a:pt x="1666" y="319"/>
                      </a:cubicBezTo>
                      <a:cubicBezTo>
                        <a:pt x="1715" y="441"/>
                        <a:pt x="2009" y="882"/>
                        <a:pt x="1911" y="1078"/>
                      </a:cubicBezTo>
                      <a:cubicBezTo>
                        <a:pt x="1837" y="1200"/>
                        <a:pt x="1421" y="1445"/>
                        <a:pt x="1274" y="1470"/>
                      </a:cubicBezTo>
                      <a:cubicBezTo>
                        <a:pt x="1029" y="1494"/>
                        <a:pt x="1029" y="1666"/>
                        <a:pt x="735" y="1470"/>
                      </a:cubicBezTo>
                      <a:cubicBezTo>
                        <a:pt x="490" y="1323"/>
                        <a:pt x="245" y="1005"/>
                        <a:pt x="196" y="809"/>
                      </a:cubicBezTo>
                      <a:cubicBezTo>
                        <a:pt x="74" y="588"/>
                        <a:pt x="1" y="123"/>
                        <a:pt x="196" y="74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1" name="Google Shape;1507;p38">
                  <a:extLst>
                    <a:ext uri="{FF2B5EF4-FFF2-40B4-BE49-F238E27FC236}">
                      <a16:creationId xmlns:a16="http://schemas.microsoft.com/office/drawing/2014/main" id="{ECFD6555-9A6E-D103-E3F2-64B0856E1B93}"/>
                    </a:ext>
                  </a:extLst>
                </p:cNvPr>
                <p:cNvSpPr/>
                <p:nvPr/>
              </p:nvSpPr>
              <p:spPr>
                <a:xfrm flipH="1">
                  <a:off x="4737189" y="3740403"/>
                  <a:ext cx="90911" cy="933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8" h="1837" extrusionOk="0">
                      <a:moveTo>
                        <a:pt x="319" y="49"/>
                      </a:moveTo>
                      <a:cubicBezTo>
                        <a:pt x="270" y="196"/>
                        <a:pt x="147" y="417"/>
                        <a:pt x="123" y="564"/>
                      </a:cubicBezTo>
                      <a:cubicBezTo>
                        <a:pt x="49" y="808"/>
                        <a:pt x="0" y="857"/>
                        <a:pt x="74" y="1102"/>
                      </a:cubicBezTo>
                      <a:cubicBezTo>
                        <a:pt x="123" y="1200"/>
                        <a:pt x="319" y="1568"/>
                        <a:pt x="417" y="1641"/>
                      </a:cubicBezTo>
                      <a:cubicBezTo>
                        <a:pt x="612" y="1690"/>
                        <a:pt x="441" y="1837"/>
                        <a:pt x="686" y="1764"/>
                      </a:cubicBezTo>
                      <a:lnTo>
                        <a:pt x="1494" y="1445"/>
                      </a:lnTo>
                      <a:cubicBezTo>
                        <a:pt x="1788" y="1323"/>
                        <a:pt x="1592" y="1102"/>
                        <a:pt x="1494" y="857"/>
                      </a:cubicBezTo>
                      <a:cubicBezTo>
                        <a:pt x="1421" y="735"/>
                        <a:pt x="1396" y="343"/>
                        <a:pt x="1372" y="319"/>
                      </a:cubicBezTo>
                      <a:cubicBezTo>
                        <a:pt x="1274" y="172"/>
                        <a:pt x="441" y="0"/>
                        <a:pt x="319" y="49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2" name="Google Shape;1508;p38">
                  <a:extLst>
                    <a:ext uri="{FF2B5EF4-FFF2-40B4-BE49-F238E27FC236}">
                      <a16:creationId xmlns:a16="http://schemas.microsoft.com/office/drawing/2014/main" id="{12B98817-8EF2-247B-B31C-C65D071ADEF1}"/>
                    </a:ext>
                  </a:extLst>
                </p:cNvPr>
                <p:cNvSpPr/>
                <p:nvPr/>
              </p:nvSpPr>
              <p:spPr>
                <a:xfrm flipH="1">
                  <a:off x="4895319" y="3259852"/>
                  <a:ext cx="73471" cy="49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5" h="980" extrusionOk="0">
                      <a:moveTo>
                        <a:pt x="0" y="0"/>
                      </a:moveTo>
                      <a:lnTo>
                        <a:pt x="0" y="147"/>
                      </a:lnTo>
                      <a:cubicBezTo>
                        <a:pt x="0" y="269"/>
                        <a:pt x="74" y="686"/>
                        <a:pt x="147" y="759"/>
                      </a:cubicBezTo>
                      <a:cubicBezTo>
                        <a:pt x="269" y="882"/>
                        <a:pt x="98" y="980"/>
                        <a:pt x="367" y="980"/>
                      </a:cubicBezTo>
                      <a:lnTo>
                        <a:pt x="1225" y="980"/>
                      </a:lnTo>
                      <a:cubicBezTo>
                        <a:pt x="1347" y="980"/>
                        <a:pt x="1396" y="931"/>
                        <a:pt x="1445" y="857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3" name="Google Shape;1509;p38">
                  <a:extLst>
                    <a:ext uri="{FF2B5EF4-FFF2-40B4-BE49-F238E27FC236}">
                      <a16:creationId xmlns:a16="http://schemas.microsoft.com/office/drawing/2014/main" id="{1E945C90-606C-7C62-E88F-CD1700687330}"/>
                    </a:ext>
                  </a:extLst>
                </p:cNvPr>
                <p:cNvSpPr/>
                <p:nvPr/>
              </p:nvSpPr>
              <p:spPr>
                <a:xfrm flipH="1">
                  <a:off x="4967519" y="3780262"/>
                  <a:ext cx="90962" cy="884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9" h="1739" extrusionOk="0">
                      <a:moveTo>
                        <a:pt x="319" y="24"/>
                      </a:moveTo>
                      <a:cubicBezTo>
                        <a:pt x="270" y="171"/>
                        <a:pt x="148" y="392"/>
                        <a:pt x="123" y="539"/>
                      </a:cubicBezTo>
                      <a:cubicBezTo>
                        <a:pt x="50" y="784"/>
                        <a:pt x="1" y="857"/>
                        <a:pt x="74" y="1102"/>
                      </a:cubicBezTo>
                      <a:cubicBezTo>
                        <a:pt x="123" y="1151"/>
                        <a:pt x="246" y="1396"/>
                        <a:pt x="319" y="1518"/>
                      </a:cubicBezTo>
                      <a:lnTo>
                        <a:pt x="662" y="1739"/>
                      </a:lnTo>
                      <a:lnTo>
                        <a:pt x="687" y="1739"/>
                      </a:lnTo>
                      <a:lnTo>
                        <a:pt x="1495" y="1420"/>
                      </a:lnTo>
                      <a:cubicBezTo>
                        <a:pt x="1789" y="1298"/>
                        <a:pt x="1568" y="1102"/>
                        <a:pt x="1495" y="857"/>
                      </a:cubicBezTo>
                      <a:cubicBezTo>
                        <a:pt x="1421" y="735"/>
                        <a:pt x="1397" y="318"/>
                        <a:pt x="1372" y="294"/>
                      </a:cubicBezTo>
                      <a:cubicBezTo>
                        <a:pt x="1274" y="147"/>
                        <a:pt x="442" y="0"/>
                        <a:pt x="319" y="24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4" name="Google Shape;1510;p38">
                  <a:extLst>
                    <a:ext uri="{FF2B5EF4-FFF2-40B4-BE49-F238E27FC236}">
                      <a16:creationId xmlns:a16="http://schemas.microsoft.com/office/drawing/2014/main" id="{B2216784-802D-A0D9-F1AC-6072EDD9800E}"/>
                    </a:ext>
                  </a:extLst>
                </p:cNvPr>
                <p:cNvSpPr/>
                <p:nvPr/>
              </p:nvSpPr>
              <p:spPr>
                <a:xfrm flipH="1">
                  <a:off x="4681157" y="3526260"/>
                  <a:ext cx="63557" cy="735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0" h="1446" extrusionOk="0">
                      <a:moveTo>
                        <a:pt x="491" y="0"/>
                      </a:moveTo>
                      <a:cubicBezTo>
                        <a:pt x="393" y="98"/>
                        <a:pt x="246" y="245"/>
                        <a:pt x="197" y="368"/>
                      </a:cubicBezTo>
                      <a:cubicBezTo>
                        <a:pt x="50" y="539"/>
                        <a:pt x="1" y="539"/>
                        <a:pt x="1" y="784"/>
                      </a:cubicBezTo>
                      <a:cubicBezTo>
                        <a:pt x="1" y="882"/>
                        <a:pt x="74" y="1225"/>
                        <a:pt x="123" y="1274"/>
                      </a:cubicBezTo>
                      <a:cubicBezTo>
                        <a:pt x="246" y="1372"/>
                        <a:pt x="99" y="1445"/>
                        <a:pt x="319" y="1445"/>
                      </a:cubicBezTo>
                      <a:lnTo>
                        <a:pt x="1005" y="1445"/>
                      </a:lnTo>
                      <a:cubicBezTo>
                        <a:pt x="1250" y="1445"/>
                        <a:pt x="1176" y="1225"/>
                        <a:pt x="1176" y="980"/>
                      </a:cubicBezTo>
                      <a:cubicBezTo>
                        <a:pt x="1176" y="858"/>
                        <a:pt x="1250" y="539"/>
                        <a:pt x="1225" y="515"/>
                      </a:cubicBezTo>
                      <a:cubicBezTo>
                        <a:pt x="1225" y="368"/>
                        <a:pt x="613" y="0"/>
                        <a:pt x="491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5" name="Google Shape;1511;p38">
                  <a:extLst>
                    <a:ext uri="{FF2B5EF4-FFF2-40B4-BE49-F238E27FC236}">
                      <a16:creationId xmlns:a16="http://schemas.microsoft.com/office/drawing/2014/main" id="{9A918A4F-BFE0-0DA5-CDC8-E5414E1E53B5}"/>
                    </a:ext>
                  </a:extLst>
                </p:cNvPr>
                <p:cNvSpPr/>
                <p:nvPr/>
              </p:nvSpPr>
              <p:spPr>
                <a:xfrm flipH="1">
                  <a:off x="4708512" y="3599725"/>
                  <a:ext cx="74793" cy="760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1" h="1495" extrusionOk="0">
                      <a:moveTo>
                        <a:pt x="1005" y="74"/>
                      </a:moveTo>
                      <a:cubicBezTo>
                        <a:pt x="1152" y="294"/>
                        <a:pt x="1323" y="490"/>
                        <a:pt x="1397" y="686"/>
                      </a:cubicBezTo>
                      <a:cubicBezTo>
                        <a:pt x="1470" y="808"/>
                        <a:pt x="1201" y="1494"/>
                        <a:pt x="1078" y="1494"/>
                      </a:cubicBezTo>
                      <a:cubicBezTo>
                        <a:pt x="784" y="1494"/>
                        <a:pt x="466" y="1347"/>
                        <a:pt x="148" y="1274"/>
                      </a:cubicBezTo>
                      <a:cubicBezTo>
                        <a:pt x="50" y="1274"/>
                        <a:pt x="99" y="808"/>
                        <a:pt x="99" y="661"/>
                      </a:cubicBezTo>
                      <a:cubicBezTo>
                        <a:pt x="99" y="319"/>
                        <a:pt x="1" y="74"/>
                        <a:pt x="344" y="49"/>
                      </a:cubicBezTo>
                      <a:cubicBezTo>
                        <a:pt x="466" y="25"/>
                        <a:pt x="515" y="0"/>
                        <a:pt x="662" y="0"/>
                      </a:cubicBezTo>
                      <a:cubicBezTo>
                        <a:pt x="858" y="25"/>
                        <a:pt x="882" y="123"/>
                        <a:pt x="1005" y="74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6" name="Google Shape;1512;p38">
                  <a:extLst>
                    <a:ext uri="{FF2B5EF4-FFF2-40B4-BE49-F238E27FC236}">
                      <a16:creationId xmlns:a16="http://schemas.microsoft.com/office/drawing/2014/main" id="{8513A512-E734-E128-853C-0B93AA7B7F59}"/>
                    </a:ext>
                  </a:extLst>
                </p:cNvPr>
                <p:cNvSpPr/>
                <p:nvPr/>
              </p:nvSpPr>
              <p:spPr>
                <a:xfrm flipH="1">
                  <a:off x="4571585" y="3506330"/>
                  <a:ext cx="98386" cy="95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5" h="1887" extrusionOk="0">
                      <a:moveTo>
                        <a:pt x="0" y="1176"/>
                      </a:moveTo>
                      <a:cubicBezTo>
                        <a:pt x="196" y="1274"/>
                        <a:pt x="563" y="1519"/>
                        <a:pt x="612" y="1617"/>
                      </a:cubicBezTo>
                      <a:cubicBezTo>
                        <a:pt x="833" y="1886"/>
                        <a:pt x="1445" y="1421"/>
                        <a:pt x="1616" y="1299"/>
                      </a:cubicBezTo>
                      <a:cubicBezTo>
                        <a:pt x="1690" y="1274"/>
                        <a:pt x="1935" y="613"/>
                        <a:pt x="1837" y="515"/>
                      </a:cubicBezTo>
                      <a:cubicBezTo>
                        <a:pt x="1812" y="490"/>
                        <a:pt x="1372" y="172"/>
                        <a:pt x="1323" y="148"/>
                      </a:cubicBezTo>
                      <a:cubicBezTo>
                        <a:pt x="1225" y="74"/>
                        <a:pt x="1078" y="1"/>
                        <a:pt x="931" y="123"/>
                      </a:cubicBezTo>
                      <a:cubicBezTo>
                        <a:pt x="710" y="319"/>
                        <a:pt x="466" y="539"/>
                        <a:pt x="245" y="686"/>
                      </a:cubicBezTo>
                      <a:cubicBezTo>
                        <a:pt x="0" y="858"/>
                        <a:pt x="74" y="980"/>
                        <a:pt x="0" y="1176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7" name="Google Shape;1513;p38">
                  <a:extLst>
                    <a:ext uri="{FF2B5EF4-FFF2-40B4-BE49-F238E27FC236}">
                      <a16:creationId xmlns:a16="http://schemas.microsoft.com/office/drawing/2014/main" id="{A43A9F96-5525-AC0B-98E0-DB419A46C4B1}"/>
                    </a:ext>
                  </a:extLst>
                </p:cNvPr>
                <p:cNvSpPr/>
                <p:nvPr/>
              </p:nvSpPr>
              <p:spPr>
                <a:xfrm flipH="1">
                  <a:off x="4594008" y="3661955"/>
                  <a:ext cx="113334" cy="722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9" h="1421" extrusionOk="0">
                      <a:moveTo>
                        <a:pt x="368" y="270"/>
                      </a:moveTo>
                      <a:cubicBezTo>
                        <a:pt x="1" y="613"/>
                        <a:pt x="25" y="1029"/>
                        <a:pt x="490" y="1250"/>
                      </a:cubicBezTo>
                      <a:cubicBezTo>
                        <a:pt x="858" y="1396"/>
                        <a:pt x="882" y="1421"/>
                        <a:pt x="1225" y="1250"/>
                      </a:cubicBezTo>
                      <a:cubicBezTo>
                        <a:pt x="1470" y="1127"/>
                        <a:pt x="1666" y="686"/>
                        <a:pt x="1813" y="515"/>
                      </a:cubicBezTo>
                      <a:cubicBezTo>
                        <a:pt x="2229" y="74"/>
                        <a:pt x="441" y="1"/>
                        <a:pt x="368" y="27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8" name="Google Shape;1514;p38">
                  <a:extLst>
                    <a:ext uri="{FF2B5EF4-FFF2-40B4-BE49-F238E27FC236}">
                      <a16:creationId xmlns:a16="http://schemas.microsoft.com/office/drawing/2014/main" id="{F300DDDE-ED20-BA5E-F671-05F99845366B}"/>
                    </a:ext>
                  </a:extLst>
                </p:cNvPr>
                <p:cNvSpPr/>
                <p:nvPr/>
              </p:nvSpPr>
              <p:spPr>
                <a:xfrm flipH="1">
                  <a:off x="4631329" y="3464030"/>
                  <a:ext cx="84708" cy="822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6" h="1617" extrusionOk="0">
                      <a:moveTo>
                        <a:pt x="147" y="833"/>
                      </a:moveTo>
                      <a:cubicBezTo>
                        <a:pt x="245" y="955"/>
                        <a:pt x="637" y="1273"/>
                        <a:pt x="661" y="1322"/>
                      </a:cubicBezTo>
                      <a:cubicBezTo>
                        <a:pt x="759" y="1616"/>
                        <a:pt x="1274" y="1053"/>
                        <a:pt x="1347" y="1029"/>
                      </a:cubicBezTo>
                      <a:cubicBezTo>
                        <a:pt x="1518" y="882"/>
                        <a:pt x="1616" y="882"/>
                        <a:pt x="1641" y="563"/>
                      </a:cubicBezTo>
                      <a:cubicBezTo>
                        <a:pt x="1665" y="416"/>
                        <a:pt x="1543" y="220"/>
                        <a:pt x="1469" y="123"/>
                      </a:cubicBezTo>
                      <a:cubicBezTo>
                        <a:pt x="1396" y="49"/>
                        <a:pt x="637" y="0"/>
                        <a:pt x="539" y="123"/>
                      </a:cubicBezTo>
                      <a:cubicBezTo>
                        <a:pt x="490" y="172"/>
                        <a:pt x="0" y="661"/>
                        <a:pt x="147" y="833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9" name="Google Shape;1515;p38">
                  <a:extLst>
                    <a:ext uri="{FF2B5EF4-FFF2-40B4-BE49-F238E27FC236}">
                      <a16:creationId xmlns:a16="http://schemas.microsoft.com/office/drawing/2014/main" id="{01B75D72-B739-329D-CBC2-99103F0F6C31}"/>
                    </a:ext>
                  </a:extLst>
                </p:cNvPr>
                <p:cNvSpPr/>
                <p:nvPr/>
              </p:nvSpPr>
              <p:spPr>
                <a:xfrm flipH="1">
                  <a:off x="4632600" y="3593472"/>
                  <a:ext cx="80946" cy="7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2" h="1397" extrusionOk="0">
                      <a:moveTo>
                        <a:pt x="1298" y="50"/>
                      </a:moveTo>
                      <a:cubicBezTo>
                        <a:pt x="857" y="148"/>
                        <a:pt x="465" y="50"/>
                        <a:pt x="318" y="417"/>
                      </a:cubicBezTo>
                      <a:cubicBezTo>
                        <a:pt x="245" y="613"/>
                        <a:pt x="0" y="1005"/>
                        <a:pt x="221" y="1176"/>
                      </a:cubicBezTo>
                      <a:cubicBezTo>
                        <a:pt x="318" y="1250"/>
                        <a:pt x="710" y="1397"/>
                        <a:pt x="833" y="1397"/>
                      </a:cubicBezTo>
                      <a:cubicBezTo>
                        <a:pt x="980" y="1397"/>
                        <a:pt x="1127" y="1397"/>
                        <a:pt x="1176" y="1250"/>
                      </a:cubicBezTo>
                      <a:cubicBezTo>
                        <a:pt x="1200" y="1152"/>
                        <a:pt x="1298" y="1078"/>
                        <a:pt x="1347" y="1029"/>
                      </a:cubicBezTo>
                      <a:cubicBezTo>
                        <a:pt x="1445" y="882"/>
                        <a:pt x="1567" y="540"/>
                        <a:pt x="1567" y="368"/>
                      </a:cubicBezTo>
                      <a:cubicBezTo>
                        <a:pt x="1592" y="197"/>
                        <a:pt x="1298" y="1"/>
                        <a:pt x="1298" y="5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50" name="Google Shape;1516;p38">
                  <a:extLst>
                    <a:ext uri="{FF2B5EF4-FFF2-40B4-BE49-F238E27FC236}">
                      <a16:creationId xmlns:a16="http://schemas.microsoft.com/office/drawing/2014/main" id="{31AB5283-B011-C1EA-1D1F-7DB2EA1F94D9}"/>
                    </a:ext>
                  </a:extLst>
                </p:cNvPr>
                <p:cNvSpPr/>
                <p:nvPr/>
              </p:nvSpPr>
              <p:spPr>
                <a:xfrm flipH="1">
                  <a:off x="4706020" y="3703035"/>
                  <a:ext cx="53591" cy="548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4" h="1079" extrusionOk="0">
                      <a:moveTo>
                        <a:pt x="25" y="368"/>
                      </a:moveTo>
                      <a:cubicBezTo>
                        <a:pt x="123" y="246"/>
                        <a:pt x="661" y="1"/>
                        <a:pt x="759" y="74"/>
                      </a:cubicBezTo>
                      <a:cubicBezTo>
                        <a:pt x="808" y="123"/>
                        <a:pt x="1053" y="344"/>
                        <a:pt x="1029" y="466"/>
                      </a:cubicBezTo>
                      <a:cubicBezTo>
                        <a:pt x="1029" y="564"/>
                        <a:pt x="906" y="858"/>
                        <a:pt x="808" y="907"/>
                      </a:cubicBezTo>
                      <a:cubicBezTo>
                        <a:pt x="735" y="980"/>
                        <a:pt x="759" y="1078"/>
                        <a:pt x="563" y="1054"/>
                      </a:cubicBezTo>
                      <a:cubicBezTo>
                        <a:pt x="416" y="1029"/>
                        <a:pt x="245" y="931"/>
                        <a:pt x="147" y="809"/>
                      </a:cubicBezTo>
                      <a:cubicBezTo>
                        <a:pt x="123" y="735"/>
                        <a:pt x="0" y="466"/>
                        <a:pt x="25" y="368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51" name="Google Shape;1517;p38">
                  <a:extLst>
                    <a:ext uri="{FF2B5EF4-FFF2-40B4-BE49-F238E27FC236}">
                      <a16:creationId xmlns:a16="http://schemas.microsoft.com/office/drawing/2014/main" id="{4B6EB75C-7398-AA3C-885F-31B3547C936B}"/>
                    </a:ext>
                  </a:extLst>
                </p:cNvPr>
                <p:cNvSpPr/>
                <p:nvPr/>
              </p:nvSpPr>
              <p:spPr>
                <a:xfrm flipH="1">
                  <a:off x="4575297" y="3653261"/>
                  <a:ext cx="43625" cy="597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8" h="1176" extrusionOk="0">
                      <a:moveTo>
                        <a:pt x="808" y="74"/>
                      </a:moveTo>
                      <a:cubicBezTo>
                        <a:pt x="710" y="245"/>
                        <a:pt x="490" y="441"/>
                        <a:pt x="368" y="539"/>
                      </a:cubicBezTo>
                      <a:cubicBezTo>
                        <a:pt x="0" y="735"/>
                        <a:pt x="343" y="931"/>
                        <a:pt x="612" y="1102"/>
                      </a:cubicBezTo>
                      <a:cubicBezTo>
                        <a:pt x="686" y="1151"/>
                        <a:pt x="784" y="1176"/>
                        <a:pt x="857" y="1151"/>
                      </a:cubicBezTo>
                      <a:lnTo>
                        <a:pt x="857" y="0"/>
                      </a:lnTo>
                      <a:cubicBezTo>
                        <a:pt x="833" y="49"/>
                        <a:pt x="808" y="49"/>
                        <a:pt x="808" y="74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52" name="Google Shape;1518;p38">
                  <a:extLst>
                    <a:ext uri="{FF2B5EF4-FFF2-40B4-BE49-F238E27FC236}">
                      <a16:creationId xmlns:a16="http://schemas.microsoft.com/office/drawing/2014/main" id="{6726032C-E0DE-03DB-F43D-4E12343AFE8A}"/>
                    </a:ext>
                  </a:extLst>
                </p:cNvPr>
                <p:cNvSpPr/>
                <p:nvPr/>
              </p:nvSpPr>
              <p:spPr>
                <a:xfrm flipH="1">
                  <a:off x="4576568" y="3456556"/>
                  <a:ext cx="58574" cy="47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931" extrusionOk="0">
                      <a:moveTo>
                        <a:pt x="74" y="245"/>
                      </a:moveTo>
                      <a:cubicBezTo>
                        <a:pt x="197" y="319"/>
                        <a:pt x="393" y="563"/>
                        <a:pt x="417" y="661"/>
                      </a:cubicBezTo>
                      <a:cubicBezTo>
                        <a:pt x="442" y="784"/>
                        <a:pt x="540" y="931"/>
                        <a:pt x="736" y="906"/>
                      </a:cubicBezTo>
                      <a:cubicBezTo>
                        <a:pt x="858" y="882"/>
                        <a:pt x="1005" y="808"/>
                        <a:pt x="1152" y="759"/>
                      </a:cubicBezTo>
                      <a:lnTo>
                        <a:pt x="1152" y="612"/>
                      </a:lnTo>
                      <a:lnTo>
                        <a:pt x="123" y="0"/>
                      </a:lnTo>
                      <a:cubicBezTo>
                        <a:pt x="50" y="74"/>
                        <a:pt x="1" y="196"/>
                        <a:pt x="74" y="24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53" name="Google Shape;1519;p38">
                  <a:extLst>
                    <a:ext uri="{FF2B5EF4-FFF2-40B4-BE49-F238E27FC236}">
                      <a16:creationId xmlns:a16="http://schemas.microsoft.com/office/drawing/2014/main" id="{222F5928-0922-18CB-B71C-0B4C7F6CD90B}"/>
                    </a:ext>
                  </a:extLst>
                </p:cNvPr>
                <p:cNvSpPr/>
                <p:nvPr/>
              </p:nvSpPr>
              <p:spPr>
                <a:xfrm flipH="1">
                  <a:off x="4576568" y="3715491"/>
                  <a:ext cx="92182" cy="61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3" h="1201" extrusionOk="0">
                      <a:moveTo>
                        <a:pt x="956" y="99"/>
                      </a:moveTo>
                      <a:cubicBezTo>
                        <a:pt x="784" y="319"/>
                        <a:pt x="1" y="539"/>
                        <a:pt x="368" y="907"/>
                      </a:cubicBezTo>
                      <a:cubicBezTo>
                        <a:pt x="588" y="1103"/>
                        <a:pt x="588" y="1201"/>
                        <a:pt x="956" y="1201"/>
                      </a:cubicBezTo>
                      <a:cubicBezTo>
                        <a:pt x="1274" y="1201"/>
                        <a:pt x="1470" y="1152"/>
                        <a:pt x="1715" y="980"/>
                      </a:cubicBezTo>
                      <a:cubicBezTo>
                        <a:pt x="1764" y="956"/>
                        <a:pt x="1788" y="956"/>
                        <a:pt x="1813" y="931"/>
                      </a:cubicBezTo>
                      <a:lnTo>
                        <a:pt x="1813" y="539"/>
                      </a:lnTo>
                      <a:cubicBezTo>
                        <a:pt x="1764" y="417"/>
                        <a:pt x="1666" y="319"/>
                        <a:pt x="1568" y="221"/>
                      </a:cubicBezTo>
                      <a:cubicBezTo>
                        <a:pt x="1470" y="172"/>
                        <a:pt x="1323" y="1"/>
                        <a:pt x="1225" y="1"/>
                      </a:cubicBezTo>
                      <a:cubicBezTo>
                        <a:pt x="1152" y="1"/>
                        <a:pt x="956" y="50"/>
                        <a:pt x="956" y="99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54" name="Google Shape;1520;p38">
                  <a:extLst>
                    <a:ext uri="{FF2B5EF4-FFF2-40B4-BE49-F238E27FC236}">
                      <a16:creationId xmlns:a16="http://schemas.microsoft.com/office/drawing/2014/main" id="{5EC10ED7-A0D0-9B87-140D-AD89F919E727}"/>
                    </a:ext>
                  </a:extLst>
                </p:cNvPr>
                <p:cNvSpPr/>
                <p:nvPr/>
              </p:nvSpPr>
              <p:spPr>
                <a:xfrm flipH="1">
                  <a:off x="4656243" y="3751588"/>
                  <a:ext cx="89691" cy="573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4" h="1128" extrusionOk="0">
                      <a:moveTo>
                        <a:pt x="1151" y="1"/>
                      </a:moveTo>
                      <a:cubicBezTo>
                        <a:pt x="1347" y="99"/>
                        <a:pt x="1764" y="564"/>
                        <a:pt x="1690" y="711"/>
                      </a:cubicBezTo>
                      <a:cubicBezTo>
                        <a:pt x="1592" y="858"/>
                        <a:pt x="1151" y="1078"/>
                        <a:pt x="980" y="1103"/>
                      </a:cubicBezTo>
                      <a:cubicBezTo>
                        <a:pt x="711" y="1127"/>
                        <a:pt x="637" y="1103"/>
                        <a:pt x="368" y="980"/>
                      </a:cubicBezTo>
                      <a:cubicBezTo>
                        <a:pt x="0" y="809"/>
                        <a:pt x="245" y="515"/>
                        <a:pt x="490" y="368"/>
                      </a:cubicBezTo>
                      <a:cubicBezTo>
                        <a:pt x="588" y="319"/>
                        <a:pt x="711" y="221"/>
                        <a:pt x="833" y="148"/>
                      </a:cubicBezTo>
                      <a:cubicBezTo>
                        <a:pt x="882" y="74"/>
                        <a:pt x="1102" y="74"/>
                        <a:pt x="1151" y="1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55" name="Google Shape;1521;p38">
                  <a:extLst>
                    <a:ext uri="{FF2B5EF4-FFF2-40B4-BE49-F238E27FC236}">
                      <a16:creationId xmlns:a16="http://schemas.microsoft.com/office/drawing/2014/main" id="{61EA4556-A3EA-2130-6590-78A0DF8B3589}"/>
                    </a:ext>
                  </a:extLst>
                </p:cNvPr>
                <p:cNvSpPr/>
                <p:nvPr/>
              </p:nvSpPr>
              <p:spPr>
                <a:xfrm flipH="1">
                  <a:off x="4594008" y="3808886"/>
                  <a:ext cx="83437" cy="68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1" h="1348" extrusionOk="0">
                      <a:moveTo>
                        <a:pt x="613" y="0"/>
                      </a:moveTo>
                      <a:cubicBezTo>
                        <a:pt x="270" y="49"/>
                        <a:pt x="0" y="319"/>
                        <a:pt x="49" y="710"/>
                      </a:cubicBezTo>
                      <a:cubicBezTo>
                        <a:pt x="123" y="955"/>
                        <a:pt x="490" y="1102"/>
                        <a:pt x="833" y="1200"/>
                      </a:cubicBezTo>
                      <a:cubicBezTo>
                        <a:pt x="1102" y="1274"/>
                        <a:pt x="1249" y="1347"/>
                        <a:pt x="1445" y="1102"/>
                      </a:cubicBezTo>
                      <a:cubicBezTo>
                        <a:pt x="1641" y="833"/>
                        <a:pt x="1617" y="392"/>
                        <a:pt x="1347" y="294"/>
                      </a:cubicBezTo>
                      <a:lnTo>
                        <a:pt x="906" y="98"/>
                      </a:lnTo>
                      <a:cubicBezTo>
                        <a:pt x="784" y="0"/>
                        <a:pt x="735" y="98"/>
                        <a:pt x="613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56" name="Google Shape;1522;p38">
                  <a:extLst>
                    <a:ext uri="{FF2B5EF4-FFF2-40B4-BE49-F238E27FC236}">
                      <a16:creationId xmlns:a16="http://schemas.microsoft.com/office/drawing/2014/main" id="{D9A75F89-C524-1212-4A2B-E777898B7B62}"/>
                    </a:ext>
                  </a:extLst>
                </p:cNvPr>
                <p:cNvSpPr/>
                <p:nvPr/>
              </p:nvSpPr>
              <p:spPr>
                <a:xfrm flipH="1">
                  <a:off x="4669920" y="3803904"/>
                  <a:ext cx="76014" cy="62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5" h="1225" extrusionOk="0">
                      <a:moveTo>
                        <a:pt x="1004" y="270"/>
                      </a:moveTo>
                      <a:cubicBezTo>
                        <a:pt x="907" y="221"/>
                        <a:pt x="784" y="319"/>
                        <a:pt x="711" y="294"/>
                      </a:cubicBezTo>
                      <a:cubicBezTo>
                        <a:pt x="490" y="221"/>
                        <a:pt x="98" y="0"/>
                        <a:pt x="25" y="319"/>
                      </a:cubicBezTo>
                      <a:cubicBezTo>
                        <a:pt x="0" y="563"/>
                        <a:pt x="0" y="808"/>
                        <a:pt x="221" y="882"/>
                      </a:cubicBezTo>
                      <a:cubicBezTo>
                        <a:pt x="539" y="1004"/>
                        <a:pt x="1029" y="1225"/>
                        <a:pt x="1298" y="1053"/>
                      </a:cubicBezTo>
                      <a:cubicBezTo>
                        <a:pt x="1494" y="882"/>
                        <a:pt x="1151" y="319"/>
                        <a:pt x="1004" y="27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57" name="Google Shape;1523;p38">
                  <a:extLst>
                    <a:ext uri="{FF2B5EF4-FFF2-40B4-BE49-F238E27FC236}">
                      <a16:creationId xmlns:a16="http://schemas.microsoft.com/office/drawing/2014/main" id="{90744A0D-08B6-6309-0C85-9BDE51A119C0}"/>
                    </a:ext>
                  </a:extLst>
                </p:cNvPr>
                <p:cNvSpPr/>
                <p:nvPr/>
              </p:nvSpPr>
              <p:spPr>
                <a:xfrm flipH="1">
                  <a:off x="4575296" y="3774009"/>
                  <a:ext cx="31168" cy="52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1030" extrusionOk="0">
                      <a:moveTo>
                        <a:pt x="612" y="1"/>
                      </a:moveTo>
                      <a:lnTo>
                        <a:pt x="441" y="74"/>
                      </a:lnTo>
                      <a:cubicBezTo>
                        <a:pt x="245" y="147"/>
                        <a:pt x="221" y="50"/>
                        <a:pt x="74" y="245"/>
                      </a:cubicBezTo>
                      <a:cubicBezTo>
                        <a:pt x="0" y="319"/>
                        <a:pt x="74" y="760"/>
                        <a:pt x="98" y="882"/>
                      </a:cubicBezTo>
                      <a:cubicBezTo>
                        <a:pt x="123" y="980"/>
                        <a:pt x="343" y="1029"/>
                        <a:pt x="588" y="1029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58" name="Google Shape;1524;p38">
                  <a:extLst>
                    <a:ext uri="{FF2B5EF4-FFF2-40B4-BE49-F238E27FC236}">
                      <a16:creationId xmlns:a16="http://schemas.microsoft.com/office/drawing/2014/main" id="{A22BA37F-E843-FE03-3A50-DEE490FC39D8}"/>
                    </a:ext>
                  </a:extLst>
                </p:cNvPr>
                <p:cNvSpPr/>
                <p:nvPr/>
              </p:nvSpPr>
              <p:spPr>
                <a:xfrm flipH="1">
                  <a:off x="4572805" y="3882352"/>
                  <a:ext cx="79725" cy="67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8" h="1323" extrusionOk="0">
                      <a:moveTo>
                        <a:pt x="710" y="73"/>
                      </a:moveTo>
                      <a:cubicBezTo>
                        <a:pt x="539" y="245"/>
                        <a:pt x="539" y="269"/>
                        <a:pt x="294" y="318"/>
                      </a:cubicBezTo>
                      <a:cubicBezTo>
                        <a:pt x="0" y="343"/>
                        <a:pt x="123" y="637"/>
                        <a:pt x="220" y="857"/>
                      </a:cubicBezTo>
                      <a:cubicBezTo>
                        <a:pt x="367" y="1322"/>
                        <a:pt x="1224" y="1053"/>
                        <a:pt x="1445" y="759"/>
                      </a:cubicBezTo>
                      <a:cubicBezTo>
                        <a:pt x="1567" y="612"/>
                        <a:pt x="1371" y="269"/>
                        <a:pt x="1322" y="147"/>
                      </a:cubicBezTo>
                      <a:cubicBezTo>
                        <a:pt x="1224" y="0"/>
                        <a:pt x="906" y="24"/>
                        <a:pt x="710" y="73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59" name="Google Shape;1525;p38">
                  <a:extLst>
                    <a:ext uri="{FF2B5EF4-FFF2-40B4-BE49-F238E27FC236}">
                      <a16:creationId xmlns:a16="http://schemas.microsoft.com/office/drawing/2014/main" id="{7EAC1037-B9C8-5526-3D37-149C67A48F20}"/>
                    </a:ext>
                  </a:extLst>
                </p:cNvPr>
                <p:cNvSpPr/>
                <p:nvPr/>
              </p:nvSpPr>
              <p:spPr>
                <a:xfrm flipH="1">
                  <a:off x="4575296" y="3842492"/>
                  <a:ext cx="13779" cy="38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" h="760" extrusionOk="0">
                      <a:moveTo>
                        <a:pt x="270" y="0"/>
                      </a:moveTo>
                      <a:cubicBezTo>
                        <a:pt x="99" y="74"/>
                        <a:pt x="1" y="245"/>
                        <a:pt x="99" y="515"/>
                      </a:cubicBezTo>
                      <a:cubicBezTo>
                        <a:pt x="148" y="662"/>
                        <a:pt x="197" y="735"/>
                        <a:pt x="270" y="76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60" name="Google Shape;1526;p38">
                  <a:extLst>
                    <a:ext uri="{FF2B5EF4-FFF2-40B4-BE49-F238E27FC236}">
                      <a16:creationId xmlns:a16="http://schemas.microsoft.com/office/drawing/2014/main" id="{0DBA0CB6-69C3-8283-D2D3-2684836571DD}"/>
                    </a:ext>
                  </a:extLst>
                </p:cNvPr>
                <p:cNvSpPr/>
                <p:nvPr/>
              </p:nvSpPr>
              <p:spPr>
                <a:xfrm flipH="1">
                  <a:off x="4668700" y="3869896"/>
                  <a:ext cx="76014" cy="57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5" h="1127" extrusionOk="0">
                      <a:moveTo>
                        <a:pt x="711" y="0"/>
                      </a:moveTo>
                      <a:cubicBezTo>
                        <a:pt x="99" y="0"/>
                        <a:pt x="1" y="25"/>
                        <a:pt x="1" y="514"/>
                      </a:cubicBezTo>
                      <a:cubicBezTo>
                        <a:pt x="1" y="857"/>
                        <a:pt x="1470" y="1127"/>
                        <a:pt x="1470" y="735"/>
                      </a:cubicBezTo>
                      <a:cubicBezTo>
                        <a:pt x="1470" y="588"/>
                        <a:pt x="1495" y="221"/>
                        <a:pt x="1372" y="123"/>
                      </a:cubicBezTo>
                      <a:cubicBezTo>
                        <a:pt x="1225" y="74"/>
                        <a:pt x="956" y="0"/>
                        <a:pt x="711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61" name="Google Shape;1527;p38">
                  <a:extLst>
                    <a:ext uri="{FF2B5EF4-FFF2-40B4-BE49-F238E27FC236}">
                      <a16:creationId xmlns:a16="http://schemas.microsoft.com/office/drawing/2014/main" id="{6F9D7918-5955-C303-35DA-D9DCDF670879}"/>
                    </a:ext>
                  </a:extLst>
                </p:cNvPr>
                <p:cNvSpPr/>
                <p:nvPr/>
              </p:nvSpPr>
              <p:spPr>
                <a:xfrm flipH="1">
                  <a:off x="4576568" y="3942090"/>
                  <a:ext cx="77234" cy="486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9" h="956" extrusionOk="0">
                      <a:moveTo>
                        <a:pt x="809" y="0"/>
                      </a:moveTo>
                      <a:cubicBezTo>
                        <a:pt x="637" y="0"/>
                        <a:pt x="1" y="294"/>
                        <a:pt x="74" y="515"/>
                      </a:cubicBezTo>
                      <a:cubicBezTo>
                        <a:pt x="148" y="686"/>
                        <a:pt x="245" y="906"/>
                        <a:pt x="490" y="906"/>
                      </a:cubicBezTo>
                      <a:cubicBezTo>
                        <a:pt x="858" y="906"/>
                        <a:pt x="1396" y="955"/>
                        <a:pt x="1519" y="686"/>
                      </a:cubicBezTo>
                      <a:lnTo>
                        <a:pt x="1519" y="392"/>
                      </a:lnTo>
                      <a:lnTo>
                        <a:pt x="1519" y="368"/>
                      </a:lnTo>
                      <a:cubicBezTo>
                        <a:pt x="1421" y="25"/>
                        <a:pt x="1127" y="0"/>
                        <a:pt x="809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62" name="Google Shape;1528;p38">
                  <a:extLst>
                    <a:ext uri="{FF2B5EF4-FFF2-40B4-BE49-F238E27FC236}">
                      <a16:creationId xmlns:a16="http://schemas.microsoft.com/office/drawing/2014/main" id="{A57E7AC3-0631-EA93-B8EB-13BDCA29C910}"/>
                    </a:ext>
                  </a:extLst>
                </p:cNvPr>
                <p:cNvSpPr/>
                <p:nvPr/>
              </p:nvSpPr>
              <p:spPr>
                <a:xfrm flipH="1">
                  <a:off x="4645057" y="3923431"/>
                  <a:ext cx="94674" cy="597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2" h="1176" extrusionOk="0">
                      <a:moveTo>
                        <a:pt x="515" y="49"/>
                      </a:moveTo>
                      <a:cubicBezTo>
                        <a:pt x="393" y="245"/>
                        <a:pt x="172" y="441"/>
                        <a:pt x="99" y="637"/>
                      </a:cubicBezTo>
                      <a:cubicBezTo>
                        <a:pt x="1" y="808"/>
                        <a:pt x="99" y="784"/>
                        <a:pt x="295" y="882"/>
                      </a:cubicBezTo>
                      <a:cubicBezTo>
                        <a:pt x="491" y="980"/>
                        <a:pt x="1103" y="1176"/>
                        <a:pt x="1372" y="1102"/>
                      </a:cubicBezTo>
                      <a:cubicBezTo>
                        <a:pt x="1617" y="1029"/>
                        <a:pt x="1862" y="367"/>
                        <a:pt x="1617" y="245"/>
                      </a:cubicBezTo>
                      <a:cubicBezTo>
                        <a:pt x="1446" y="172"/>
                        <a:pt x="907" y="0"/>
                        <a:pt x="515" y="49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63" name="Google Shape;1529;p38">
                  <a:extLst>
                    <a:ext uri="{FF2B5EF4-FFF2-40B4-BE49-F238E27FC236}">
                      <a16:creationId xmlns:a16="http://schemas.microsoft.com/office/drawing/2014/main" id="{0B21AD51-EE2A-4203-3FAA-A9E4C780113C}"/>
                    </a:ext>
                  </a:extLst>
                </p:cNvPr>
                <p:cNvSpPr/>
                <p:nvPr/>
              </p:nvSpPr>
              <p:spPr>
                <a:xfrm flipH="1">
                  <a:off x="4620142" y="3976967"/>
                  <a:ext cx="76014" cy="797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5" h="1568" extrusionOk="0">
                      <a:moveTo>
                        <a:pt x="50" y="1567"/>
                      </a:moveTo>
                      <a:cubicBezTo>
                        <a:pt x="295" y="1567"/>
                        <a:pt x="491" y="1445"/>
                        <a:pt x="736" y="1445"/>
                      </a:cubicBezTo>
                      <a:cubicBezTo>
                        <a:pt x="1152" y="1445"/>
                        <a:pt x="1103" y="882"/>
                        <a:pt x="1274" y="661"/>
                      </a:cubicBezTo>
                      <a:cubicBezTo>
                        <a:pt x="1495" y="318"/>
                        <a:pt x="466" y="0"/>
                        <a:pt x="221" y="294"/>
                      </a:cubicBezTo>
                      <a:cubicBezTo>
                        <a:pt x="25" y="490"/>
                        <a:pt x="25" y="612"/>
                        <a:pt x="25" y="931"/>
                      </a:cubicBezTo>
                      <a:cubicBezTo>
                        <a:pt x="1" y="1102"/>
                        <a:pt x="1" y="1543"/>
                        <a:pt x="50" y="1567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64" name="Google Shape;1530;p38">
                  <a:extLst>
                    <a:ext uri="{FF2B5EF4-FFF2-40B4-BE49-F238E27FC236}">
                      <a16:creationId xmlns:a16="http://schemas.microsoft.com/office/drawing/2014/main" id="{8FD69594-71B0-34C2-1CFA-1382CCF579E3}"/>
                    </a:ext>
                  </a:extLst>
                </p:cNvPr>
                <p:cNvSpPr/>
                <p:nvPr/>
              </p:nvSpPr>
              <p:spPr>
                <a:xfrm flipH="1">
                  <a:off x="4575297" y="4042908"/>
                  <a:ext cx="64828" cy="698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5" h="1373" extrusionOk="0">
                      <a:moveTo>
                        <a:pt x="123" y="25"/>
                      </a:moveTo>
                      <a:cubicBezTo>
                        <a:pt x="295" y="1"/>
                        <a:pt x="1005" y="50"/>
                        <a:pt x="1274" y="148"/>
                      </a:cubicBezTo>
                      <a:lnTo>
                        <a:pt x="1274" y="1103"/>
                      </a:lnTo>
                      <a:cubicBezTo>
                        <a:pt x="1201" y="1152"/>
                        <a:pt x="1103" y="1201"/>
                        <a:pt x="1029" y="1225"/>
                      </a:cubicBezTo>
                      <a:cubicBezTo>
                        <a:pt x="834" y="1250"/>
                        <a:pt x="834" y="1372"/>
                        <a:pt x="589" y="1225"/>
                      </a:cubicBezTo>
                      <a:cubicBezTo>
                        <a:pt x="368" y="1103"/>
                        <a:pt x="148" y="834"/>
                        <a:pt x="99" y="638"/>
                      </a:cubicBezTo>
                      <a:cubicBezTo>
                        <a:pt x="25" y="491"/>
                        <a:pt x="1" y="99"/>
                        <a:pt x="123" y="2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65" name="Google Shape;1531;p38">
                  <a:extLst>
                    <a:ext uri="{FF2B5EF4-FFF2-40B4-BE49-F238E27FC236}">
                      <a16:creationId xmlns:a16="http://schemas.microsoft.com/office/drawing/2014/main" id="{5D648C83-4CF5-F273-E344-C27FD856E757}"/>
                    </a:ext>
                  </a:extLst>
                </p:cNvPr>
                <p:cNvSpPr/>
                <p:nvPr/>
              </p:nvSpPr>
              <p:spPr>
                <a:xfrm flipH="1">
                  <a:off x="4699817" y="3980679"/>
                  <a:ext cx="74743" cy="68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0" h="1348" extrusionOk="0">
                      <a:moveTo>
                        <a:pt x="661" y="1"/>
                      </a:moveTo>
                      <a:cubicBezTo>
                        <a:pt x="539" y="123"/>
                        <a:pt x="319" y="270"/>
                        <a:pt x="221" y="368"/>
                      </a:cubicBezTo>
                      <a:cubicBezTo>
                        <a:pt x="123" y="490"/>
                        <a:pt x="74" y="539"/>
                        <a:pt x="0" y="613"/>
                      </a:cubicBezTo>
                      <a:lnTo>
                        <a:pt x="1298" y="1347"/>
                      </a:lnTo>
                      <a:cubicBezTo>
                        <a:pt x="1323" y="1200"/>
                        <a:pt x="1470" y="858"/>
                        <a:pt x="1470" y="784"/>
                      </a:cubicBezTo>
                      <a:cubicBezTo>
                        <a:pt x="1445" y="613"/>
                        <a:pt x="784" y="25"/>
                        <a:pt x="661" y="1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66" name="Google Shape;1532;p38">
                  <a:extLst>
                    <a:ext uri="{FF2B5EF4-FFF2-40B4-BE49-F238E27FC236}">
                      <a16:creationId xmlns:a16="http://schemas.microsoft.com/office/drawing/2014/main" id="{9A0AF3A5-1595-1735-BB68-D26621C44A79}"/>
                    </a:ext>
                  </a:extLst>
                </p:cNvPr>
                <p:cNvSpPr/>
                <p:nvPr/>
              </p:nvSpPr>
              <p:spPr>
                <a:xfrm flipH="1">
                  <a:off x="4638803" y="4064109"/>
                  <a:ext cx="43625" cy="24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8" h="490" extrusionOk="0">
                      <a:moveTo>
                        <a:pt x="270" y="0"/>
                      </a:moveTo>
                      <a:lnTo>
                        <a:pt x="0" y="0"/>
                      </a:lnTo>
                      <a:lnTo>
                        <a:pt x="857" y="490"/>
                      </a:lnTo>
                      <a:cubicBezTo>
                        <a:pt x="857" y="343"/>
                        <a:pt x="857" y="196"/>
                        <a:pt x="808" y="123"/>
                      </a:cubicBezTo>
                      <a:cubicBezTo>
                        <a:pt x="686" y="74"/>
                        <a:pt x="466" y="0"/>
                        <a:pt x="270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67" name="Google Shape;1533;p38">
                  <a:extLst>
                    <a:ext uri="{FF2B5EF4-FFF2-40B4-BE49-F238E27FC236}">
                      <a16:creationId xmlns:a16="http://schemas.microsoft.com/office/drawing/2014/main" id="{31909925-4BA2-18BB-6B4A-EF2E4EB9C396}"/>
                    </a:ext>
                  </a:extLst>
                </p:cNvPr>
                <p:cNvSpPr/>
                <p:nvPr/>
              </p:nvSpPr>
              <p:spPr>
                <a:xfrm flipH="1">
                  <a:off x="4574076" y="3578524"/>
                  <a:ext cx="58574" cy="772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520" extrusionOk="0">
                      <a:moveTo>
                        <a:pt x="1054" y="50"/>
                      </a:moveTo>
                      <a:cubicBezTo>
                        <a:pt x="907" y="99"/>
                        <a:pt x="882" y="246"/>
                        <a:pt x="736" y="344"/>
                      </a:cubicBezTo>
                      <a:cubicBezTo>
                        <a:pt x="491" y="466"/>
                        <a:pt x="1" y="589"/>
                        <a:pt x="123" y="956"/>
                      </a:cubicBezTo>
                      <a:cubicBezTo>
                        <a:pt x="221" y="1225"/>
                        <a:pt x="368" y="1519"/>
                        <a:pt x="613" y="1421"/>
                      </a:cubicBezTo>
                      <a:cubicBezTo>
                        <a:pt x="760" y="1348"/>
                        <a:pt x="980" y="1299"/>
                        <a:pt x="1152" y="1201"/>
                      </a:cubicBezTo>
                      <a:lnTo>
                        <a:pt x="1152" y="74"/>
                      </a:lnTo>
                      <a:cubicBezTo>
                        <a:pt x="1103" y="1"/>
                        <a:pt x="1078" y="1"/>
                        <a:pt x="1054" y="5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68" name="Google Shape;1534;p38">
                  <a:extLst>
                    <a:ext uri="{FF2B5EF4-FFF2-40B4-BE49-F238E27FC236}">
                      <a16:creationId xmlns:a16="http://schemas.microsoft.com/office/drawing/2014/main" id="{B9726EC3-935A-81DD-931A-7C139005F7FA}"/>
                    </a:ext>
                  </a:extLst>
                </p:cNvPr>
                <p:cNvSpPr/>
                <p:nvPr/>
              </p:nvSpPr>
              <p:spPr>
                <a:xfrm flipH="1">
                  <a:off x="4745883" y="3896028"/>
                  <a:ext cx="59794" cy="58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6" h="1152" extrusionOk="0">
                      <a:moveTo>
                        <a:pt x="563" y="0"/>
                      </a:moveTo>
                      <a:cubicBezTo>
                        <a:pt x="98" y="0"/>
                        <a:pt x="0" y="49"/>
                        <a:pt x="0" y="539"/>
                      </a:cubicBezTo>
                      <a:cubicBezTo>
                        <a:pt x="0" y="857"/>
                        <a:pt x="1151" y="1151"/>
                        <a:pt x="1151" y="735"/>
                      </a:cubicBezTo>
                      <a:cubicBezTo>
                        <a:pt x="1151" y="588"/>
                        <a:pt x="1175" y="221"/>
                        <a:pt x="1078" y="123"/>
                      </a:cubicBezTo>
                      <a:cubicBezTo>
                        <a:pt x="955" y="74"/>
                        <a:pt x="735" y="0"/>
                        <a:pt x="563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681" name="Google Shape;1535;p38">
              <a:extLst>
                <a:ext uri="{FF2B5EF4-FFF2-40B4-BE49-F238E27FC236}">
                  <a16:creationId xmlns:a16="http://schemas.microsoft.com/office/drawing/2014/main" id="{C2268CE2-49FC-7C5F-D2B4-417650BC46E0}"/>
                </a:ext>
              </a:extLst>
            </p:cNvPr>
            <p:cNvSpPr/>
            <p:nvPr/>
          </p:nvSpPr>
          <p:spPr>
            <a:xfrm flipH="1">
              <a:off x="4554145" y="4111391"/>
              <a:ext cx="21202" cy="14998"/>
            </a:xfrm>
            <a:custGeom>
              <a:avLst/>
              <a:gdLst/>
              <a:ahLst/>
              <a:cxnLst/>
              <a:rect l="l" t="t" r="r" b="b"/>
              <a:pathLst>
                <a:path w="417" h="295" extrusionOk="0">
                  <a:moveTo>
                    <a:pt x="343" y="1"/>
                  </a:moveTo>
                  <a:cubicBezTo>
                    <a:pt x="368" y="25"/>
                    <a:pt x="368" y="50"/>
                    <a:pt x="417" y="99"/>
                  </a:cubicBezTo>
                  <a:lnTo>
                    <a:pt x="0" y="29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2" name="Google Shape;1536;p38">
              <a:extLst>
                <a:ext uri="{FF2B5EF4-FFF2-40B4-BE49-F238E27FC236}">
                  <a16:creationId xmlns:a16="http://schemas.microsoft.com/office/drawing/2014/main" id="{5B5B9A13-8439-CFD5-12FE-E0ADCB528E5B}"/>
                </a:ext>
              </a:extLst>
            </p:cNvPr>
            <p:cNvSpPr/>
            <p:nvPr/>
          </p:nvSpPr>
          <p:spPr>
            <a:xfrm flipH="1">
              <a:off x="4226699" y="3973205"/>
              <a:ext cx="38642" cy="21201"/>
            </a:xfrm>
            <a:custGeom>
              <a:avLst/>
              <a:gdLst/>
              <a:ahLst/>
              <a:cxnLst/>
              <a:rect l="l" t="t" r="r" b="b"/>
              <a:pathLst>
                <a:path w="760" h="417" extrusionOk="0">
                  <a:moveTo>
                    <a:pt x="1" y="417"/>
                  </a:moveTo>
                  <a:cubicBezTo>
                    <a:pt x="74" y="392"/>
                    <a:pt x="123" y="368"/>
                    <a:pt x="148" y="368"/>
                  </a:cubicBezTo>
                  <a:cubicBezTo>
                    <a:pt x="368" y="245"/>
                    <a:pt x="589" y="123"/>
                    <a:pt x="760" y="1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3" name="Google Shape;1537;p38">
              <a:extLst>
                <a:ext uri="{FF2B5EF4-FFF2-40B4-BE49-F238E27FC236}">
                  <a16:creationId xmlns:a16="http://schemas.microsoft.com/office/drawing/2014/main" id="{25987C5C-5AD9-CF79-C1F0-36654C7C0236}"/>
                </a:ext>
              </a:extLst>
            </p:cNvPr>
            <p:cNvSpPr/>
            <p:nvPr/>
          </p:nvSpPr>
          <p:spPr>
            <a:xfrm flipH="1">
              <a:off x="5238933" y="2693378"/>
              <a:ext cx="168145" cy="92175"/>
            </a:xfrm>
            <a:custGeom>
              <a:avLst/>
              <a:gdLst/>
              <a:ahLst/>
              <a:cxnLst/>
              <a:rect l="l" t="t" r="r" b="b"/>
              <a:pathLst>
                <a:path w="3307" h="1813" extrusionOk="0">
                  <a:moveTo>
                    <a:pt x="1739" y="735"/>
                  </a:moveTo>
                  <a:cubicBezTo>
                    <a:pt x="2621" y="1200"/>
                    <a:pt x="3306" y="1616"/>
                    <a:pt x="3257" y="1714"/>
                  </a:cubicBezTo>
                  <a:cubicBezTo>
                    <a:pt x="3208" y="1812"/>
                    <a:pt x="2474" y="1543"/>
                    <a:pt x="1543" y="1078"/>
                  </a:cubicBezTo>
                  <a:cubicBezTo>
                    <a:pt x="662" y="612"/>
                    <a:pt x="0" y="196"/>
                    <a:pt x="25" y="98"/>
                  </a:cubicBezTo>
                  <a:cubicBezTo>
                    <a:pt x="74" y="0"/>
                    <a:pt x="857" y="318"/>
                    <a:pt x="1739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4" name="Google Shape;1538;p38">
              <a:extLst>
                <a:ext uri="{FF2B5EF4-FFF2-40B4-BE49-F238E27FC236}">
                  <a16:creationId xmlns:a16="http://schemas.microsoft.com/office/drawing/2014/main" id="{8E46EFF2-30FE-0966-0076-C1261288D9C1}"/>
                </a:ext>
              </a:extLst>
            </p:cNvPr>
            <p:cNvSpPr/>
            <p:nvPr/>
          </p:nvSpPr>
          <p:spPr>
            <a:xfrm flipH="1">
              <a:off x="5312405" y="2659722"/>
              <a:ext cx="230380" cy="124560"/>
            </a:xfrm>
            <a:custGeom>
              <a:avLst/>
              <a:gdLst/>
              <a:ahLst/>
              <a:cxnLst/>
              <a:rect l="l" t="t" r="r" b="b"/>
              <a:pathLst>
                <a:path w="4531" h="2450" extrusionOk="0">
                  <a:moveTo>
                    <a:pt x="2376" y="980"/>
                  </a:moveTo>
                  <a:cubicBezTo>
                    <a:pt x="3600" y="1593"/>
                    <a:pt x="4530" y="2205"/>
                    <a:pt x="4457" y="2327"/>
                  </a:cubicBezTo>
                  <a:cubicBezTo>
                    <a:pt x="4408" y="2450"/>
                    <a:pt x="3355" y="2033"/>
                    <a:pt x="2131" y="1421"/>
                  </a:cubicBezTo>
                  <a:cubicBezTo>
                    <a:pt x="906" y="809"/>
                    <a:pt x="0" y="197"/>
                    <a:pt x="49" y="74"/>
                  </a:cubicBezTo>
                  <a:cubicBezTo>
                    <a:pt x="123" y="1"/>
                    <a:pt x="1151" y="368"/>
                    <a:pt x="2376" y="980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5" name="Google Shape;1539;p38">
              <a:extLst>
                <a:ext uri="{FF2B5EF4-FFF2-40B4-BE49-F238E27FC236}">
                  <a16:creationId xmlns:a16="http://schemas.microsoft.com/office/drawing/2014/main" id="{C100A4F3-8ABE-61E2-2773-BCDE15623F3A}"/>
                </a:ext>
              </a:extLst>
            </p:cNvPr>
            <p:cNvSpPr/>
            <p:nvPr/>
          </p:nvSpPr>
          <p:spPr>
            <a:xfrm flipH="1">
              <a:off x="4896540" y="2825311"/>
              <a:ext cx="222906" cy="122069"/>
            </a:xfrm>
            <a:custGeom>
              <a:avLst/>
              <a:gdLst/>
              <a:ahLst/>
              <a:cxnLst/>
              <a:rect l="l" t="t" r="r" b="b"/>
              <a:pathLst>
                <a:path w="4384" h="2401" extrusionOk="0">
                  <a:moveTo>
                    <a:pt x="2302" y="980"/>
                  </a:moveTo>
                  <a:cubicBezTo>
                    <a:pt x="3453" y="1568"/>
                    <a:pt x="4383" y="2156"/>
                    <a:pt x="4310" y="2278"/>
                  </a:cubicBezTo>
                  <a:cubicBezTo>
                    <a:pt x="4261" y="2401"/>
                    <a:pt x="3232" y="2033"/>
                    <a:pt x="2082" y="1421"/>
                  </a:cubicBezTo>
                  <a:cubicBezTo>
                    <a:pt x="906" y="833"/>
                    <a:pt x="0" y="246"/>
                    <a:pt x="49" y="123"/>
                  </a:cubicBezTo>
                  <a:cubicBezTo>
                    <a:pt x="123" y="1"/>
                    <a:pt x="1127" y="417"/>
                    <a:pt x="2302" y="980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6" name="Google Shape;1540;p38">
              <a:extLst>
                <a:ext uri="{FF2B5EF4-FFF2-40B4-BE49-F238E27FC236}">
                  <a16:creationId xmlns:a16="http://schemas.microsoft.com/office/drawing/2014/main" id="{991A10DC-DD5A-F64E-4BB7-F0493CB27ECA}"/>
                </a:ext>
              </a:extLst>
            </p:cNvPr>
            <p:cNvSpPr/>
            <p:nvPr/>
          </p:nvSpPr>
          <p:spPr>
            <a:xfrm flipH="1">
              <a:off x="5016078" y="2799179"/>
              <a:ext cx="229160" cy="125780"/>
            </a:xfrm>
            <a:custGeom>
              <a:avLst/>
              <a:gdLst/>
              <a:ahLst/>
              <a:cxnLst/>
              <a:rect l="l" t="t" r="r" b="b"/>
              <a:pathLst>
                <a:path w="4507" h="2474" extrusionOk="0">
                  <a:moveTo>
                    <a:pt x="2376" y="1005"/>
                  </a:moveTo>
                  <a:cubicBezTo>
                    <a:pt x="3601" y="1617"/>
                    <a:pt x="4507" y="2229"/>
                    <a:pt x="4458" y="2351"/>
                  </a:cubicBezTo>
                  <a:cubicBezTo>
                    <a:pt x="4384" y="2474"/>
                    <a:pt x="3356" y="2082"/>
                    <a:pt x="2131" y="1470"/>
                  </a:cubicBezTo>
                  <a:cubicBezTo>
                    <a:pt x="907" y="858"/>
                    <a:pt x="1" y="245"/>
                    <a:pt x="50" y="123"/>
                  </a:cubicBezTo>
                  <a:cubicBezTo>
                    <a:pt x="123" y="1"/>
                    <a:pt x="1152" y="392"/>
                    <a:pt x="2376" y="100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7" name="Google Shape;1541;p38">
              <a:extLst>
                <a:ext uri="{FF2B5EF4-FFF2-40B4-BE49-F238E27FC236}">
                  <a16:creationId xmlns:a16="http://schemas.microsoft.com/office/drawing/2014/main" id="{AE5CB0E5-8CAB-86D3-51F0-AF12B35C1AD9}"/>
                </a:ext>
              </a:extLst>
            </p:cNvPr>
            <p:cNvSpPr/>
            <p:nvPr/>
          </p:nvSpPr>
          <p:spPr>
            <a:xfrm flipH="1">
              <a:off x="5167953" y="2784232"/>
              <a:ext cx="168145" cy="93446"/>
            </a:xfrm>
            <a:custGeom>
              <a:avLst/>
              <a:gdLst/>
              <a:ahLst/>
              <a:cxnLst/>
              <a:rect l="l" t="t" r="r" b="b"/>
              <a:pathLst>
                <a:path w="3307" h="1838" extrusionOk="0">
                  <a:moveTo>
                    <a:pt x="1739" y="760"/>
                  </a:moveTo>
                  <a:cubicBezTo>
                    <a:pt x="2645" y="1225"/>
                    <a:pt x="3306" y="1641"/>
                    <a:pt x="3282" y="1739"/>
                  </a:cubicBezTo>
                  <a:cubicBezTo>
                    <a:pt x="3208" y="1837"/>
                    <a:pt x="2473" y="1543"/>
                    <a:pt x="1567" y="1103"/>
                  </a:cubicBezTo>
                  <a:cubicBezTo>
                    <a:pt x="686" y="637"/>
                    <a:pt x="0" y="197"/>
                    <a:pt x="25" y="123"/>
                  </a:cubicBezTo>
                  <a:cubicBezTo>
                    <a:pt x="98" y="1"/>
                    <a:pt x="857" y="295"/>
                    <a:pt x="1739" y="760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8" name="Google Shape;1542;p38">
              <a:extLst>
                <a:ext uri="{FF2B5EF4-FFF2-40B4-BE49-F238E27FC236}">
                  <a16:creationId xmlns:a16="http://schemas.microsoft.com/office/drawing/2014/main" id="{F32F9E40-5D3F-D0BF-F614-B14F9DFA8488}"/>
                </a:ext>
              </a:extLst>
            </p:cNvPr>
            <p:cNvSpPr/>
            <p:nvPr/>
          </p:nvSpPr>
          <p:spPr>
            <a:xfrm flipH="1">
              <a:off x="5536532" y="2520315"/>
              <a:ext cx="100877" cy="64771"/>
            </a:xfrm>
            <a:custGeom>
              <a:avLst/>
              <a:gdLst/>
              <a:ahLst/>
              <a:cxnLst/>
              <a:rect l="l" t="t" r="r" b="b"/>
              <a:pathLst>
                <a:path w="1984" h="1274" extrusionOk="0">
                  <a:moveTo>
                    <a:pt x="416" y="196"/>
                  </a:moveTo>
                  <a:cubicBezTo>
                    <a:pt x="1298" y="661"/>
                    <a:pt x="1984" y="1078"/>
                    <a:pt x="1959" y="1176"/>
                  </a:cubicBezTo>
                  <a:cubicBezTo>
                    <a:pt x="1886" y="1274"/>
                    <a:pt x="1151" y="980"/>
                    <a:pt x="245" y="539"/>
                  </a:cubicBezTo>
                  <a:cubicBezTo>
                    <a:pt x="147" y="490"/>
                    <a:pt x="49" y="441"/>
                    <a:pt x="0" y="417"/>
                  </a:cubicBezTo>
                  <a:lnTo>
                    <a:pt x="0" y="0"/>
                  </a:lnTo>
                  <a:cubicBezTo>
                    <a:pt x="123" y="49"/>
                    <a:pt x="269" y="98"/>
                    <a:pt x="416" y="196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9" name="Google Shape;1543;p38">
              <a:extLst>
                <a:ext uri="{FF2B5EF4-FFF2-40B4-BE49-F238E27FC236}">
                  <a16:creationId xmlns:a16="http://schemas.microsoft.com/office/drawing/2014/main" id="{DFE1D8CC-290B-AC68-32DD-546C478A3853}"/>
                </a:ext>
              </a:extLst>
            </p:cNvPr>
            <p:cNvSpPr/>
            <p:nvPr/>
          </p:nvSpPr>
          <p:spPr>
            <a:xfrm flipH="1">
              <a:off x="5313677" y="2597492"/>
              <a:ext cx="231600" cy="125780"/>
            </a:xfrm>
            <a:custGeom>
              <a:avLst/>
              <a:gdLst/>
              <a:ahLst/>
              <a:cxnLst/>
              <a:rect l="l" t="t" r="r" b="b"/>
              <a:pathLst>
                <a:path w="4555" h="2474" extrusionOk="0">
                  <a:moveTo>
                    <a:pt x="2400" y="1005"/>
                  </a:moveTo>
                  <a:cubicBezTo>
                    <a:pt x="3624" y="1617"/>
                    <a:pt x="4555" y="2229"/>
                    <a:pt x="4481" y="2351"/>
                  </a:cubicBezTo>
                  <a:cubicBezTo>
                    <a:pt x="4408" y="2474"/>
                    <a:pt x="3380" y="2082"/>
                    <a:pt x="2155" y="1470"/>
                  </a:cubicBezTo>
                  <a:cubicBezTo>
                    <a:pt x="931" y="858"/>
                    <a:pt x="0" y="245"/>
                    <a:pt x="74" y="99"/>
                  </a:cubicBezTo>
                  <a:cubicBezTo>
                    <a:pt x="147" y="1"/>
                    <a:pt x="1176" y="392"/>
                    <a:pt x="2400" y="100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0" name="Google Shape;1544;p38">
              <a:extLst>
                <a:ext uri="{FF2B5EF4-FFF2-40B4-BE49-F238E27FC236}">
                  <a16:creationId xmlns:a16="http://schemas.microsoft.com/office/drawing/2014/main" id="{43D4D175-7B19-DB0F-B657-FBD6C1C5C718}"/>
                </a:ext>
              </a:extLst>
            </p:cNvPr>
            <p:cNvSpPr/>
            <p:nvPr/>
          </p:nvSpPr>
          <p:spPr>
            <a:xfrm flipH="1">
              <a:off x="5466823" y="2582545"/>
              <a:ext cx="168094" cy="92175"/>
            </a:xfrm>
            <a:custGeom>
              <a:avLst/>
              <a:gdLst/>
              <a:ahLst/>
              <a:cxnLst/>
              <a:rect l="l" t="t" r="r" b="b"/>
              <a:pathLst>
                <a:path w="3306" h="1813" extrusionOk="0">
                  <a:moveTo>
                    <a:pt x="1739" y="735"/>
                  </a:moveTo>
                  <a:cubicBezTo>
                    <a:pt x="2645" y="1201"/>
                    <a:pt x="3306" y="1641"/>
                    <a:pt x="3281" y="1715"/>
                  </a:cubicBezTo>
                  <a:cubicBezTo>
                    <a:pt x="3208" y="1813"/>
                    <a:pt x="2473" y="1543"/>
                    <a:pt x="1567" y="1078"/>
                  </a:cubicBezTo>
                  <a:cubicBezTo>
                    <a:pt x="686" y="613"/>
                    <a:pt x="0" y="197"/>
                    <a:pt x="25" y="99"/>
                  </a:cubicBezTo>
                  <a:cubicBezTo>
                    <a:pt x="98" y="1"/>
                    <a:pt x="857" y="295"/>
                    <a:pt x="1739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1" name="Google Shape;1545;p38">
              <a:extLst>
                <a:ext uri="{FF2B5EF4-FFF2-40B4-BE49-F238E27FC236}">
                  <a16:creationId xmlns:a16="http://schemas.microsoft.com/office/drawing/2014/main" id="{A03385A5-B59A-791D-DE59-A635C9EB6398}"/>
                </a:ext>
              </a:extLst>
            </p:cNvPr>
            <p:cNvSpPr/>
            <p:nvPr/>
          </p:nvSpPr>
          <p:spPr>
            <a:xfrm flipH="1">
              <a:off x="5100735" y="2734458"/>
              <a:ext cx="169366" cy="90904"/>
            </a:xfrm>
            <a:custGeom>
              <a:avLst/>
              <a:gdLst/>
              <a:ahLst/>
              <a:cxnLst/>
              <a:rect l="l" t="t" r="r" b="b"/>
              <a:pathLst>
                <a:path w="3331" h="1788" extrusionOk="0">
                  <a:moveTo>
                    <a:pt x="1739" y="735"/>
                  </a:moveTo>
                  <a:cubicBezTo>
                    <a:pt x="2620" y="1176"/>
                    <a:pt x="3330" y="1616"/>
                    <a:pt x="3257" y="1690"/>
                  </a:cubicBezTo>
                  <a:cubicBezTo>
                    <a:pt x="3208" y="1788"/>
                    <a:pt x="2473" y="1518"/>
                    <a:pt x="1543" y="1053"/>
                  </a:cubicBezTo>
                  <a:cubicBezTo>
                    <a:pt x="661" y="612"/>
                    <a:pt x="0" y="172"/>
                    <a:pt x="25" y="74"/>
                  </a:cubicBezTo>
                  <a:cubicBezTo>
                    <a:pt x="74" y="0"/>
                    <a:pt x="857" y="270"/>
                    <a:pt x="1739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2" name="Google Shape;1546;p38">
              <a:extLst>
                <a:ext uri="{FF2B5EF4-FFF2-40B4-BE49-F238E27FC236}">
                  <a16:creationId xmlns:a16="http://schemas.microsoft.com/office/drawing/2014/main" id="{6806B12D-9D28-EC29-7FBE-0B29EFD411C5}"/>
                </a:ext>
              </a:extLst>
            </p:cNvPr>
            <p:cNvSpPr/>
            <p:nvPr/>
          </p:nvSpPr>
          <p:spPr>
            <a:xfrm flipH="1">
              <a:off x="5342302" y="2699581"/>
              <a:ext cx="184314" cy="99648"/>
            </a:xfrm>
            <a:custGeom>
              <a:avLst/>
              <a:gdLst/>
              <a:ahLst/>
              <a:cxnLst/>
              <a:rect l="l" t="t" r="r" b="b"/>
              <a:pathLst>
                <a:path w="3625" h="1960" extrusionOk="0">
                  <a:moveTo>
                    <a:pt x="1911" y="809"/>
                  </a:moveTo>
                  <a:cubicBezTo>
                    <a:pt x="2890" y="1298"/>
                    <a:pt x="3625" y="1764"/>
                    <a:pt x="3576" y="1862"/>
                  </a:cubicBezTo>
                  <a:cubicBezTo>
                    <a:pt x="3502" y="1960"/>
                    <a:pt x="2670" y="1666"/>
                    <a:pt x="1739" y="1152"/>
                  </a:cubicBezTo>
                  <a:cubicBezTo>
                    <a:pt x="760" y="686"/>
                    <a:pt x="1" y="172"/>
                    <a:pt x="74" y="99"/>
                  </a:cubicBezTo>
                  <a:cubicBezTo>
                    <a:pt x="98" y="1"/>
                    <a:pt x="931" y="319"/>
                    <a:pt x="1911" y="809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3" name="Google Shape;1547;p38">
              <a:extLst>
                <a:ext uri="{FF2B5EF4-FFF2-40B4-BE49-F238E27FC236}">
                  <a16:creationId xmlns:a16="http://schemas.microsoft.com/office/drawing/2014/main" id="{D4E3D7FB-C030-0712-0826-A8F1B958B0B9}"/>
                </a:ext>
              </a:extLst>
            </p:cNvPr>
            <p:cNvSpPr/>
            <p:nvPr/>
          </p:nvSpPr>
          <p:spPr>
            <a:xfrm flipH="1">
              <a:off x="4575297" y="3146526"/>
              <a:ext cx="125791" cy="76007"/>
            </a:xfrm>
            <a:custGeom>
              <a:avLst/>
              <a:gdLst/>
              <a:ahLst/>
              <a:cxnLst/>
              <a:rect l="l" t="t" r="r" b="b"/>
              <a:pathLst>
                <a:path w="2474" h="1495" extrusionOk="0">
                  <a:moveTo>
                    <a:pt x="1739" y="735"/>
                  </a:moveTo>
                  <a:cubicBezTo>
                    <a:pt x="2033" y="858"/>
                    <a:pt x="2277" y="1005"/>
                    <a:pt x="2473" y="1127"/>
                  </a:cubicBezTo>
                  <a:lnTo>
                    <a:pt x="2473" y="1494"/>
                  </a:lnTo>
                  <a:cubicBezTo>
                    <a:pt x="2204" y="1372"/>
                    <a:pt x="1910" y="1250"/>
                    <a:pt x="1567" y="1078"/>
                  </a:cubicBezTo>
                  <a:cubicBezTo>
                    <a:pt x="686" y="613"/>
                    <a:pt x="0" y="172"/>
                    <a:pt x="25" y="99"/>
                  </a:cubicBezTo>
                  <a:cubicBezTo>
                    <a:pt x="98" y="1"/>
                    <a:pt x="857" y="295"/>
                    <a:pt x="1739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4" name="Google Shape;1548;p38">
              <a:extLst>
                <a:ext uri="{FF2B5EF4-FFF2-40B4-BE49-F238E27FC236}">
                  <a16:creationId xmlns:a16="http://schemas.microsoft.com/office/drawing/2014/main" id="{0F089B5F-D097-0E73-24CB-F9F59C3E4D69}"/>
                </a:ext>
              </a:extLst>
            </p:cNvPr>
            <p:cNvSpPr/>
            <p:nvPr/>
          </p:nvSpPr>
          <p:spPr>
            <a:xfrm flipH="1">
              <a:off x="4709784" y="3036964"/>
              <a:ext cx="230380" cy="127052"/>
            </a:xfrm>
            <a:custGeom>
              <a:avLst/>
              <a:gdLst/>
              <a:ahLst/>
              <a:cxnLst/>
              <a:rect l="l" t="t" r="r" b="b"/>
              <a:pathLst>
                <a:path w="4531" h="2499" extrusionOk="0">
                  <a:moveTo>
                    <a:pt x="2376" y="1029"/>
                  </a:moveTo>
                  <a:cubicBezTo>
                    <a:pt x="3600" y="1641"/>
                    <a:pt x="4531" y="2254"/>
                    <a:pt x="4457" y="2376"/>
                  </a:cubicBezTo>
                  <a:cubicBezTo>
                    <a:pt x="4408" y="2499"/>
                    <a:pt x="3355" y="2082"/>
                    <a:pt x="2131" y="1470"/>
                  </a:cubicBezTo>
                  <a:cubicBezTo>
                    <a:pt x="906" y="858"/>
                    <a:pt x="0" y="246"/>
                    <a:pt x="49" y="123"/>
                  </a:cubicBezTo>
                  <a:cubicBezTo>
                    <a:pt x="123" y="1"/>
                    <a:pt x="1151" y="417"/>
                    <a:pt x="2376" y="1029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5" name="Google Shape;1549;p38">
              <a:extLst>
                <a:ext uri="{FF2B5EF4-FFF2-40B4-BE49-F238E27FC236}">
                  <a16:creationId xmlns:a16="http://schemas.microsoft.com/office/drawing/2014/main" id="{958A5BE9-9D87-353C-C5AF-A8F9EB02C51E}"/>
                </a:ext>
              </a:extLst>
            </p:cNvPr>
            <p:cNvSpPr/>
            <p:nvPr/>
          </p:nvSpPr>
          <p:spPr>
            <a:xfrm flipH="1">
              <a:off x="4575296" y="3229957"/>
              <a:ext cx="18762" cy="18709"/>
            </a:xfrm>
            <a:custGeom>
              <a:avLst/>
              <a:gdLst/>
              <a:ahLst/>
              <a:cxnLst/>
              <a:rect l="l" t="t" r="r" b="b"/>
              <a:pathLst>
                <a:path w="369" h="368" extrusionOk="0">
                  <a:moveTo>
                    <a:pt x="368" y="368"/>
                  </a:moveTo>
                  <a:cubicBezTo>
                    <a:pt x="123" y="221"/>
                    <a:pt x="1" y="98"/>
                    <a:pt x="1" y="49"/>
                  </a:cubicBezTo>
                  <a:cubicBezTo>
                    <a:pt x="50" y="0"/>
                    <a:pt x="172" y="49"/>
                    <a:pt x="368" y="98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6" name="Google Shape;1550;p38">
              <a:extLst>
                <a:ext uri="{FF2B5EF4-FFF2-40B4-BE49-F238E27FC236}">
                  <a16:creationId xmlns:a16="http://schemas.microsoft.com/office/drawing/2014/main" id="{914E7D82-66EF-A5A8-AF63-A677294EBC0C}"/>
                </a:ext>
              </a:extLst>
            </p:cNvPr>
            <p:cNvSpPr/>
            <p:nvPr/>
          </p:nvSpPr>
          <p:spPr>
            <a:xfrm flipH="1">
              <a:off x="4795713" y="2934874"/>
              <a:ext cx="168094" cy="92175"/>
            </a:xfrm>
            <a:custGeom>
              <a:avLst/>
              <a:gdLst/>
              <a:ahLst/>
              <a:cxnLst/>
              <a:rect l="l" t="t" r="r" b="b"/>
              <a:pathLst>
                <a:path w="3306" h="1813" extrusionOk="0">
                  <a:moveTo>
                    <a:pt x="1739" y="735"/>
                  </a:moveTo>
                  <a:cubicBezTo>
                    <a:pt x="2620" y="1201"/>
                    <a:pt x="3306" y="1617"/>
                    <a:pt x="3281" y="1715"/>
                  </a:cubicBezTo>
                  <a:cubicBezTo>
                    <a:pt x="3208" y="1813"/>
                    <a:pt x="2473" y="1519"/>
                    <a:pt x="1567" y="1078"/>
                  </a:cubicBezTo>
                  <a:cubicBezTo>
                    <a:pt x="661" y="613"/>
                    <a:pt x="0" y="172"/>
                    <a:pt x="25" y="99"/>
                  </a:cubicBezTo>
                  <a:cubicBezTo>
                    <a:pt x="98" y="1"/>
                    <a:pt x="857" y="295"/>
                    <a:pt x="1739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7" name="Google Shape;1551;p38">
              <a:extLst>
                <a:ext uri="{FF2B5EF4-FFF2-40B4-BE49-F238E27FC236}">
                  <a16:creationId xmlns:a16="http://schemas.microsoft.com/office/drawing/2014/main" id="{046685D3-EBDE-082F-58C5-F4C086B12E8D}"/>
                </a:ext>
              </a:extLst>
            </p:cNvPr>
            <p:cNvSpPr/>
            <p:nvPr/>
          </p:nvSpPr>
          <p:spPr>
            <a:xfrm flipH="1">
              <a:off x="4869134" y="2900048"/>
              <a:ext cx="230431" cy="127001"/>
            </a:xfrm>
            <a:custGeom>
              <a:avLst/>
              <a:gdLst/>
              <a:ahLst/>
              <a:cxnLst/>
              <a:rect l="l" t="t" r="r" b="b"/>
              <a:pathLst>
                <a:path w="4532" h="2498" extrusionOk="0">
                  <a:moveTo>
                    <a:pt x="2401" y="1029"/>
                  </a:moveTo>
                  <a:cubicBezTo>
                    <a:pt x="3625" y="1641"/>
                    <a:pt x="4531" y="2253"/>
                    <a:pt x="4482" y="2375"/>
                  </a:cubicBezTo>
                  <a:cubicBezTo>
                    <a:pt x="4409" y="2498"/>
                    <a:pt x="3380" y="2082"/>
                    <a:pt x="2156" y="1469"/>
                  </a:cubicBezTo>
                  <a:cubicBezTo>
                    <a:pt x="931" y="857"/>
                    <a:pt x="1" y="245"/>
                    <a:pt x="74" y="123"/>
                  </a:cubicBezTo>
                  <a:cubicBezTo>
                    <a:pt x="123" y="0"/>
                    <a:pt x="1176" y="416"/>
                    <a:pt x="2401" y="1029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8" name="Google Shape;1552;p38">
              <a:extLst>
                <a:ext uri="{FF2B5EF4-FFF2-40B4-BE49-F238E27FC236}">
                  <a16:creationId xmlns:a16="http://schemas.microsoft.com/office/drawing/2014/main" id="{BE48C0D4-3F1F-4B19-01E8-D7CA2579EF8B}"/>
                </a:ext>
              </a:extLst>
            </p:cNvPr>
            <p:cNvSpPr/>
            <p:nvPr/>
          </p:nvSpPr>
          <p:spPr>
            <a:xfrm flipH="1">
              <a:off x="4572806" y="3059384"/>
              <a:ext cx="128283" cy="80990"/>
            </a:xfrm>
            <a:custGeom>
              <a:avLst/>
              <a:gdLst/>
              <a:ahLst/>
              <a:cxnLst/>
              <a:rect l="l" t="t" r="r" b="b"/>
              <a:pathLst>
                <a:path w="2523" h="1593" extrusionOk="0">
                  <a:moveTo>
                    <a:pt x="1984" y="858"/>
                  </a:moveTo>
                  <a:cubicBezTo>
                    <a:pt x="2179" y="956"/>
                    <a:pt x="2326" y="1029"/>
                    <a:pt x="2522" y="1127"/>
                  </a:cubicBezTo>
                  <a:lnTo>
                    <a:pt x="2522" y="1592"/>
                  </a:lnTo>
                  <a:cubicBezTo>
                    <a:pt x="2302" y="1494"/>
                    <a:pt x="2057" y="1372"/>
                    <a:pt x="1812" y="1249"/>
                  </a:cubicBezTo>
                  <a:cubicBezTo>
                    <a:pt x="759" y="735"/>
                    <a:pt x="0" y="245"/>
                    <a:pt x="25" y="123"/>
                  </a:cubicBezTo>
                  <a:cubicBezTo>
                    <a:pt x="73" y="1"/>
                    <a:pt x="955" y="343"/>
                    <a:pt x="1984" y="858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9" name="Google Shape;1553;p38">
              <a:extLst>
                <a:ext uri="{FF2B5EF4-FFF2-40B4-BE49-F238E27FC236}">
                  <a16:creationId xmlns:a16="http://schemas.microsoft.com/office/drawing/2014/main" id="{DB454D5D-969D-5747-53CC-46C98DF15390}"/>
                </a:ext>
              </a:extLst>
            </p:cNvPr>
            <p:cNvSpPr/>
            <p:nvPr/>
          </p:nvSpPr>
          <p:spPr>
            <a:xfrm flipH="1">
              <a:off x="4571586" y="3040726"/>
              <a:ext cx="230380" cy="125780"/>
            </a:xfrm>
            <a:custGeom>
              <a:avLst/>
              <a:gdLst/>
              <a:ahLst/>
              <a:cxnLst/>
              <a:rect l="l" t="t" r="r" b="b"/>
              <a:pathLst>
                <a:path w="4531" h="2474" extrusionOk="0">
                  <a:moveTo>
                    <a:pt x="2376" y="1004"/>
                  </a:moveTo>
                  <a:cubicBezTo>
                    <a:pt x="3600" y="1616"/>
                    <a:pt x="4531" y="2229"/>
                    <a:pt x="4457" y="2351"/>
                  </a:cubicBezTo>
                  <a:cubicBezTo>
                    <a:pt x="4408" y="2474"/>
                    <a:pt x="3355" y="2082"/>
                    <a:pt x="2131" y="1470"/>
                  </a:cubicBezTo>
                  <a:cubicBezTo>
                    <a:pt x="907" y="857"/>
                    <a:pt x="1" y="245"/>
                    <a:pt x="49" y="123"/>
                  </a:cubicBezTo>
                  <a:cubicBezTo>
                    <a:pt x="123" y="0"/>
                    <a:pt x="1151" y="392"/>
                    <a:pt x="2376" y="1004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0" name="Google Shape;1554;p38">
              <a:extLst>
                <a:ext uri="{FF2B5EF4-FFF2-40B4-BE49-F238E27FC236}">
                  <a16:creationId xmlns:a16="http://schemas.microsoft.com/office/drawing/2014/main" id="{C4EBFA46-8EEC-46ED-ECC8-6AD93DDF3BCA}"/>
                </a:ext>
              </a:extLst>
            </p:cNvPr>
            <p:cNvSpPr/>
            <p:nvPr/>
          </p:nvSpPr>
          <p:spPr>
            <a:xfrm flipH="1">
              <a:off x="4879099" y="2956075"/>
              <a:ext cx="166925" cy="92175"/>
            </a:xfrm>
            <a:custGeom>
              <a:avLst/>
              <a:gdLst/>
              <a:ahLst/>
              <a:cxnLst/>
              <a:rect l="l" t="t" r="r" b="b"/>
              <a:pathLst>
                <a:path w="3283" h="1813" extrusionOk="0">
                  <a:moveTo>
                    <a:pt x="1740" y="735"/>
                  </a:moveTo>
                  <a:cubicBezTo>
                    <a:pt x="2621" y="1200"/>
                    <a:pt x="3282" y="1641"/>
                    <a:pt x="3258" y="1714"/>
                  </a:cubicBezTo>
                  <a:cubicBezTo>
                    <a:pt x="3209" y="1812"/>
                    <a:pt x="2474" y="1543"/>
                    <a:pt x="1544" y="1078"/>
                  </a:cubicBezTo>
                  <a:cubicBezTo>
                    <a:pt x="662" y="612"/>
                    <a:pt x="1" y="196"/>
                    <a:pt x="25" y="98"/>
                  </a:cubicBezTo>
                  <a:cubicBezTo>
                    <a:pt x="74" y="0"/>
                    <a:pt x="858" y="294"/>
                    <a:pt x="1740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1" name="Google Shape;1555;p38">
              <a:extLst>
                <a:ext uri="{FF2B5EF4-FFF2-40B4-BE49-F238E27FC236}">
                  <a16:creationId xmlns:a16="http://schemas.microsoft.com/office/drawing/2014/main" id="{F9A80D03-6FA0-75DA-E50F-64121685C7F2}"/>
                </a:ext>
              </a:extLst>
            </p:cNvPr>
            <p:cNvSpPr/>
            <p:nvPr/>
          </p:nvSpPr>
          <p:spPr>
            <a:xfrm flipH="1">
              <a:off x="4601432" y="3141544"/>
              <a:ext cx="183094" cy="100919"/>
            </a:xfrm>
            <a:custGeom>
              <a:avLst/>
              <a:gdLst/>
              <a:ahLst/>
              <a:cxnLst/>
              <a:rect l="l" t="t" r="r" b="b"/>
              <a:pathLst>
                <a:path w="3601" h="1985" extrusionOk="0">
                  <a:moveTo>
                    <a:pt x="1886" y="833"/>
                  </a:moveTo>
                  <a:cubicBezTo>
                    <a:pt x="2865" y="1323"/>
                    <a:pt x="3600" y="1813"/>
                    <a:pt x="3551" y="1911"/>
                  </a:cubicBezTo>
                  <a:cubicBezTo>
                    <a:pt x="3478" y="1984"/>
                    <a:pt x="2645" y="1690"/>
                    <a:pt x="1714" y="1201"/>
                  </a:cubicBezTo>
                  <a:cubicBezTo>
                    <a:pt x="735" y="711"/>
                    <a:pt x="0" y="221"/>
                    <a:pt x="49" y="123"/>
                  </a:cubicBezTo>
                  <a:cubicBezTo>
                    <a:pt x="74" y="1"/>
                    <a:pt x="906" y="344"/>
                    <a:pt x="1886" y="833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2" name="Google Shape;1556;p38">
              <a:extLst>
                <a:ext uri="{FF2B5EF4-FFF2-40B4-BE49-F238E27FC236}">
                  <a16:creationId xmlns:a16="http://schemas.microsoft.com/office/drawing/2014/main" id="{73354433-C59E-09C3-CD58-4E89F68EF402}"/>
                </a:ext>
              </a:extLst>
            </p:cNvPr>
            <p:cNvSpPr/>
            <p:nvPr/>
          </p:nvSpPr>
          <p:spPr>
            <a:xfrm flipH="1">
              <a:off x="4962537" y="2917436"/>
              <a:ext cx="216702" cy="118358"/>
            </a:xfrm>
            <a:custGeom>
              <a:avLst/>
              <a:gdLst/>
              <a:ahLst/>
              <a:cxnLst/>
              <a:rect l="l" t="t" r="r" b="b"/>
              <a:pathLst>
                <a:path w="4262" h="2328" extrusionOk="0">
                  <a:moveTo>
                    <a:pt x="2254" y="956"/>
                  </a:moveTo>
                  <a:cubicBezTo>
                    <a:pt x="3380" y="1544"/>
                    <a:pt x="4262" y="2082"/>
                    <a:pt x="4213" y="2205"/>
                  </a:cubicBezTo>
                  <a:cubicBezTo>
                    <a:pt x="4139" y="2327"/>
                    <a:pt x="3160" y="1960"/>
                    <a:pt x="2033" y="1372"/>
                  </a:cubicBezTo>
                  <a:cubicBezTo>
                    <a:pt x="907" y="809"/>
                    <a:pt x="1" y="246"/>
                    <a:pt x="74" y="123"/>
                  </a:cubicBezTo>
                  <a:cubicBezTo>
                    <a:pt x="123" y="1"/>
                    <a:pt x="1103" y="368"/>
                    <a:pt x="2254" y="956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3" name="Google Shape;1557;p38">
              <a:extLst>
                <a:ext uri="{FF2B5EF4-FFF2-40B4-BE49-F238E27FC236}">
                  <a16:creationId xmlns:a16="http://schemas.microsoft.com/office/drawing/2014/main" id="{42C18187-98A6-26A9-D780-56FD6E0CFF1E}"/>
                </a:ext>
              </a:extLst>
            </p:cNvPr>
            <p:cNvSpPr/>
            <p:nvPr/>
          </p:nvSpPr>
          <p:spPr>
            <a:xfrm flipH="1">
              <a:off x="4693615" y="2959787"/>
              <a:ext cx="168094" cy="92175"/>
            </a:xfrm>
            <a:custGeom>
              <a:avLst/>
              <a:gdLst/>
              <a:ahLst/>
              <a:cxnLst/>
              <a:rect l="l" t="t" r="r" b="b"/>
              <a:pathLst>
                <a:path w="3306" h="1813" extrusionOk="0">
                  <a:moveTo>
                    <a:pt x="1763" y="735"/>
                  </a:moveTo>
                  <a:cubicBezTo>
                    <a:pt x="2645" y="1200"/>
                    <a:pt x="3306" y="1617"/>
                    <a:pt x="3281" y="1715"/>
                  </a:cubicBezTo>
                  <a:cubicBezTo>
                    <a:pt x="3232" y="1813"/>
                    <a:pt x="2498" y="1519"/>
                    <a:pt x="1567" y="1078"/>
                  </a:cubicBezTo>
                  <a:cubicBezTo>
                    <a:pt x="686" y="613"/>
                    <a:pt x="0" y="172"/>
                    <a:pt x="49" y="98"/>
                  </a:cubicBezTo>
                  <a:cubicBezTo>
                    <a:pt x="98" y="1"/>
                    <a:pt x="857" y="270"/>
                    <a:pt x="1763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4" name="Google Shape;1558;p38">
              <a:extLst>
                <a:ext uri="{FF2B5EF4-FFF2-40B4-BE49-F238E27FC236}">
                  <a16:creationId xmlns:a16="http://schemas.microsoft.com/office/drawing/2014/main" id="{126BA894-49D5-DCCB-00DF-7D0F25457661}"/>
                </a:ext>
              </a:extLst>
            </p:cNvPr>
            <p:cNvSpPr/>
            <p:nvPr/>
          </p:nvSpPr>
          <p:spPr>
            <a:xfrm flipH="1">
              <a:off x="5380894" y="2774267"/>
              <a:ext cx="168145" cy="92175"/>
            </a:xfrm>
            <a:custGeom>
              <a:avLst/>
              <a:gdLst/>
              <a:ahLst/>
              <a:cxnLst/>
              <a:rect l="l" t="t" r="r" b="b"/>
              <a:pathLst>
                <a:path w="3307" h="1813" extrusionOk="0">
                  <a:moveTo>
                    <a:pt x="1739" y="735"/>
                  </a:moveTo>
                  <a:cubicBezTo>
                    <a:pt x="2621" y="1201"/>
                    <a:pt x="3307" y="1617"/>
                    <a:pt x="3282" y="1715"/>
                  </a:cubicBezTo>
                  <a:cubicBezTo>
                    <a:pt x="3209" y="1813"/>
                    <a:pt x="2474" y="1519"/>
                    <a:pt x="1568" y="1078"/>
                  </a:cubicBezTo>
                  <a:cubicBezTo>
                    <a:pt x="662" y="613"/>
                    <a:pt x="1" y="172"/>
                    <a:pt x="25" y="99"/>
                  </a:cubicBezTo>
                  <a:cubicBezTo>
                    <a:pt x="99" y="1"/>
                    <a:pt x="833" y="270"/>
                    <a:pt x="1739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5" name="Google Shape;1559;p38">
              <a:extLst>
                <a:ext uri="{FF2B5EF4-FFF2-40B4-BE49-F238E27FC236}">
                  <a16:creationId xmlns:a16="http://schemas.microsoft.com/office/drawing/2014/main" id="{974FB403-FDC3-3BB5-EC21-C42EC8BBD303}"/>
                </a:ext>
              </a:extLst>
            </p:cNvPr>
            <p:cNvSpPr/>
            <p:nvPr/>
          </p:nvSpPr>
          <p:spPr>
            <a:xfrm flipH="1">
              <a:off x="5455586" y="2755608"/>
              <a:ext cx="184314" cy="109613"/>
            </a:xfrm>
            <a:custGeom>
              <a:avLst/>
              <a:gdLst/>
              <a:ahLst/>
              <a:cxnLst/>
              <a:rect l="l" t="t" r="r" b="b"/>
              <a:pathLst>
                <a:path w="3625" h="2156" extrusionOk="0">
                  <a:moveTo>
                    <a:pt x="1469" y="662"/>
                  </a:moveTo>
                  <a:cubicBezTo>
                    <a:pt x="2694" y="1274"/>
                    <a:pt x="3624" y="1886"/>
                    <a:pt x="3551" y="2033"/>
                  </a:cubicBezTo>
                  <a:cubicBezTo>
                    <a:pt x="3502" y="2155"/>
                    <a:pt x="2449" y="1739"/>
                    <a:pt x="1225" y="1127"/>
                  </a:cubicBezTo>
                  <a:cubicBezTo>
                    <a:pt x="759" y="882"/>
                    <a:pt x="343" y="662"/>
                    <a:pt x="0" y="466"/>
                  </a:cubicBezTo>
                  <a:lnTo>
                    <a:pt x="0" y="1"/>
                  </a:lnTo>
                  <a:cubicBezTo>
                    <a:pt x="441" y="147"/>
                    <a:pt x="931" y="392"/>
                    <a:pt x="1469" y="662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6" name="Google Shape;1560;p38">
              <a:extLst>
                <a:ext uri="{FF2B5EF4-FFF2-40B4-BE49-F238E27FC236}">
                  <a16:creationId xmlns:a16="http://schemas.microsoft.com/office/drawing/2014/main" id="{88B3CDF0-4E5B-23B0-32DC-03419F7BBBA8}"/>
                </a:ext>
              </a:extLst>
            </p:cNvPr>
            <p:cNvSpPr/>
            <p:nvPr/>
          </p:nvSpPr>
          <p:spPr>
            <a:xfrm flipH="1">
              <a:off x="5039721" y="2906251"/>
              <a:ext cx="222956" cy="122069"/>
            </a:xfrm>
            <a:custGeom>
              <a:avLst/>
              <a:gdLst/>
              <a:ahLst/>
              <a:cxnLst/>
              <a:rect l="l" t="t" r="r" b="b"/>
              <a:pathLst>
                <a:path w="4385" h="2401" extrusionOk="0">
                  <a:moveTo>
                    <a:pt x="2303" y="980"/>
                  </a:moveTo>
                  <a:cubicBezTo>
                    <a:pt x="3454" y="1568"/>
                    <a:pt x="4384" y="2155"/>
                    <a:pt x="4311" y="2278"/>
                  </a:cubicBezTo>
                  <a:cubicBezTo>
                    <a:pt x="4237" y="2400"/>
                    <a:pt x="3233" y="2033"/>
                    <a:pt x="2082" y="1421"/>
                  </a:cubicBezTo>
                  <a:cubicBezTo>
                    <a:pt x="907" y="833"/>
                    <a:pt x="1" y="245"/>
                    <a:pt x="50" y="123"/>
                  </a:cubicBezTo>
                  <a:cubicBezTo>
                    <a:pt x="123" y="1"/>
                    <a:pt x="1127" y="368"/>
                    <a:pt x="2303" y="980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7" name="Google Shape;1561;p38">
              <a:extLst>
                <a:ext uri="{FF2B5EF4-FFF2-40B4-BE49-F238E27FC236}">
                  <a16:creationId xmlns:a16="http://schemas.microsoft.com/office/drawing/2014/main" id="{457A146E-DEEC-0B29-1D9E-B55E0211566D}"/>
                </a:ext>
              </a:extLst>
            </p:cNvPr>
            <p:cNvSpPr/>
            <p:nvPr/>
          </p:nvSpPr>
          <p:spPr>
            <a:xfrm flipH="1">
              <a:off x="5158038" y="2878847"/>
              <a:ext cx="231600" cy="125831"/>
            </a:xfrm>
            <a:custGeom>
              <a:avLst/>
              <a:gdLst/>
              <a:ahLst/>
              <a:cxnLst/>
              <a:rect l="l" t="t" r="r" b="b"/>
              <a:pathLst>
                <a:path w="4555" h="2475" extrusionOk="0">
                  <a:moveTo>
                    <a:pt x="2400" y="1005"/>
                  </a:moveTo>
                  <a:cubicBezTo>
                    <a:pt x="3624" y="1617"/>
                    <a:pt x="4555" y="2229"/>
                    <a:pt x="4481" y="2352"/>
                  </a:cubicBezTo>
                  <a:cubicBezTo>
                    <a:pt x="4408" y="2474"/>
                    <a:pt x="3380" y="2082"/>
                    <a:pt x="2155" y="1470"/>
                  </a:cubicBezTo>
                  <a:cubicBezTo>
                    <a:pt x="931" y="858"/>
                    <a:pt x="0" y="246"/>
                    <a:pt x="74" y="123"/>
                  </a:cubicBezTo>
                  <a:cubicBezTo>
                    <a:pt x="147" y="1"/>
                    <a:pt x="1176" y="393"/>
                    <a:pt x="2400" y="100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8" name="Google Shape;1562;p38">
              <a:extLst>
                <a:ext uri="{FF2B5EF4-FFF2-40B4-BE49-F238E27FC236}">
                  <a16:creationId xmlns:a16="http://schemas.microsoft.com/office/drawing/2014/main" id="{85677B54-5F99-0C23-E04A-822C8FB7B158}"/>
                </a:ext>
              </a:extLst>
            </p:cNvPr>
            <p:cNvSpPr/>
            <p:nvPr/>
          </p:nvSpPr>
          <p:spPr>
            <a:xfrm flipH="1">
              <a:off x="5311185" y="2865171"/>
              <a:ext cx="168094" cy="90954"/>
            </a:xfrm>
            <a:custGeom>
              <a:avLst/>
              <a:gdLst/>
              <a:ahLst/>
              <a:cxnLst/>
              <a:rect l="l" t="t" r="r" b="b"/>
              <a:pathLst>
                <a:path w="3306" h="1789" extrusionOk="0">
                  <a:moveTo>
                    <a:pt x="1739" y="735"/>
                  </a:moveTo>
                  <a:cubicBezTo>
                    <a:pt x="2645" y="1176"/>
                    <a:pt x="3306" y="1617"/>
                    <a:pt x="3281" y="1715"/>
                  </a:cubicBezTo>
                  <a:cubicBezTo>
                    <a:pt x="3208" y="1788"/>
                    <a:pt x="2473" y="1519"/>
                    <a:pt x="1567" y="1053"/>
                  </a:cubicBezTo>
                  <a:cubicBezTo>
                    <a:pt x="686" y="613"/>
                    <a:pt x="0" y="172"/>
                    <a:pt x="25" y="74"/>
                  </a:cubicBezTo>
                  <a:cubicBezTo>
                    <a:pt x="98" y="0"/>
                    <a:pt x="857" y="270"/>
                    <a:pt x="1739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9" name="Google Shape;1563;p38">
              <a:extLst>
                <a:ext uri="{FF2B5EF4-FFF2-40B4-BE49-F238E27FC236}">
                  <a16:creationId xmlns:a16="http://schemas.microsoft.com/office/drawing/2014/main" id="{52D6789B-6B41-37D0-9DB9-417322AE6727}"/>
                </a:ext>
              </a:extLst>
            </p:cNvPr>
            <p:cNvSpPr/>
            <p:nvPr/>
          </p:nvSpPr>
          <p:spPr>
            <a:xfrm flipH="1">
              <a:off x="5392080" y="2697090"/>
              <a:ext cx="193059" cy="105902"/>
            </a:xfrm>
            <a:custGeom>
              <a:avLst/>
              <a:gdLst/>
              <a:ahLst/>
              <a:cxnLst/>
              <a:rect l="l" t="t" r="r" b="b"/>
              <a:pathLst>
                <a:path w="3797" h="2083" extrusionOk="0">
                  <a:moveTo>
                    <a:pt x="1984" y="858"/>
                  </a:moveTo>
                  <a:cubicBezTo>
                    <a:pt x="3037" y="1372"/>
                    <a:pt x="3796" y="1862"/>
                    <a:pt x="3772" y="1984"/>
                  </a:cubicBezTo>
                  <a:cubicBezTo>
                    <a:pt x="3698" y="2082"/>
                    <a:pt x="2841" y="1764"/>
                    <a:pt x="1813" y="1249"/>
                  </a:cubicBezTo>
                  <a:cubicBezTo>
                    <a:pt x="760" y="711"/>
                    <a:pt x="1" y="221"/>
                    <a:pt x="25" y="99"/>
                  </a:cubicBezTo>
                  <a:cubicBezTo>
                    <a:pt x="74" y="1"/>
                    <a:pt x="956" y="319"/>
                    <a:pt x="1984" y="858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0" name="Google Shape;1564;p38">
              <a:extLst>
                <a:ext uri="{FF2B5EF4-FFF2-40B4-BE49-F238E27FC236}">
                  <a16:creationId xmlns:a16="http://schemas.microsoft.com/office/drawing/2014/main" id="{CDA2A444-59A8-B13C-F7F0-840C765654DA}"/>
                </a:ext>
              </a:extLst>
            </p:cNvPr>
            <p:cNvSpPr/>
            <p:nvPr/>
          </p:nvSpPr>
          <p:spPr>
            <a:xfrm flipH="1">
              <a:off x="5455586" y="2695870"/>
              <a:ext cx="183094" cy="108342"/>
            </a:xfrm>
            <a:custGeom>
              <a:avLst/>
              <a:gdLst/>
              <a:ahLst/>
              <a:cxnLst/>
              <a:rect l="l" t="t" r="r" b="b"/>
              <a:pathLst>
                <a:path w="3601" h="2131" extrusionOk="0">
                  <a:moveTo>
                    <a:pt x="1445" y="661"/>
                  </a:moveTo>
                  <a:cubicBezTo>
                    <a:pt x="2670" y="1273"/>
                    <a:pt x="3600" y="1886"/>
                    <a:pt x="3527" y="2008"/>
                  </a:cubicBezTo>
                  <a:cubicBezTo>
                    <a:pt x="3478" y="2131"/>
                    <a:pt x="2425" y="1714"/>
                    <a:pt x="1201" y="1102"/>
                  </a:cubicBezTo>
                  <a:cubicBezTo>
                    <a:pt x="735" y="906"/>
                    <a:pt x="343" y="661"/>
                    <a:pt x="1" y="465"/>
                  </a:cubicBezTo>
                  <a:lnTo>
                    <a:pt x="1" y="0"/>
                  </a:lnTo>
                  <a:cubicBezTo>
                    <a:pt x="417" y="147"/>
                    <a:pt x="907" y="392"/>
                    <a:pt x="1445" y="661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1" name="Google Shape;1565;p38">
              <a:extLst>
                <a:ext uri="{FF2B5EF4-FFF2-40B4-BE49-F238E27FC236}">
                  <a16:creationId xmlns:a16="http://schemas.microsoft.com/office/drawing/2014/main" id="{E9D22614-8286-6A0A-CB89-25607D5609CE}"/>
                </a:ext>
              </a:extLst>
            </p:cNvPr>
            <p:cNvSpPr/>
            <p:nvPr/>
          </p:nvSpPr>
          <p:spPr>
            <a:xfrm flipH="1">
              <a:off x="5242696" y="2812855"/>
              <a:ext cx="169366" cy="92225"/>
            </a:xfrm>
            <a:custGeom>
              <a:avLst/>
              <a:gdLst/>
              <a:ahLst/>
              <a:cxnLst/>
              <a:rect l="l" t="t" r="r" b="b"/>
              <a:pathLst>
                <a:path w="3331" h="1814" extrusionOk="0">
                  <a:moveTo>
                    <a:pt x="1739" y="736"/>
                  </a:moveTo>
                  <a:cubicBezTo>
                    <a:pt x="2621" y="1201"/>
                    <a:pt x="3331" y="1642"/>
                    <a:pt x="3282" y="1715"/>
                  </a:cubicBezTo>
                  <a:cubicBezTo>
                    <a:pt x="3208" y="1813"/>
                    <a:pt x="2474" y="1544"/>
                    <a:pt x="1568" y="1078"/>
                  </a:cubicBezTo>
                  <a:cubicBezTo>
                    <a:pt x="662" y="613"/>
                    <a:pt x="0" y="197"/>
                    <a:pt x="25" y="99"/>
                  </a:cubicBezTo>
                  <a:cubicBezTo>
                    <a:pt x="98" y="1"/>
                    <a:pt x="857" y="295"/>
                    <a:pt x="1739" y="736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2" name="Google Shape;1566;p38">
              <a:extLst>
                <a:ext uri="{FF2B5EF4-FFF2-40B4-BE49-F238E27FC236}">
                  <a16:creationId xmlns:a16="http://schemas.microsoft.com/office/drawing/2014/main" id="{E88FEEF5-8F48-CEEB-D00C-E76545E0F8A1}"/>
                </a:ext>
              </a:extLst>
            </p:cNvPr>
            <p:cNvSpPr/>
            <p:nvPr/>
          </p:nvSpPr>
          <p:spPr>
            <a:xfrm flipH="1">
              <a:off x="5485483" y="2789214"/>
              <a:ext cx="153197" cy="89683"/>
            </a:xfrm>
            <a:custGeom>
              <a:avLst/>
              <a:gdLst/>
              <a:ahLst/>
              <a:cxnLst/>
              <a:rect l="l" t="t" r="r" b="b"/>
              <a:pathLst>
                <a:path w="3013" h="1764" extrusionOk="0">
                  <a:moveTo>
                    <a:pt x="1298" y="588"/>
                  </a:moveTo>
                  <a:cubicBezTo>
                    <a:pt x="2278" y="1078"/>
                    <a:pt x="3013" y="1568"/>
                    <a:pt x="2964" y="1666"/>
                  </a:cubicBezTo>
                  <a:cubicBezTo>
                    <a:pt x="2890" y="1764"/>
                    <a:pt x="2058" y="1445"/>
                    <a:pt x="1103" y="956"/>
                  </a:cubicBezTo>
                  <a:cubicBezTo>
                    <a:pt x="686" y="760"/>
                    <a:pt x="294" y="539"/>
                    <a:pt x="1" y="344"/>
                  </a:cubicBezTo>
                  <a:lnTo>
                    <a:pt x="1" y="1"/>
                  </a:lnTo>
                  <a:cubicBezTo>
                    <a:pt x="343" y="172"/>
                    <a:pt x="809" y="344"/>
                    <a:pt x="1298" y="588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3" name="Google Shape;1567;p38">
              <a:extLst>
                <a:ext uri="{FF2B5EF4-FFF2-40B4-BE49-F238E27FC236}">
                  <a16:creationId xmlns:a16="http://schemas.microsoft.com/office/drawing/2014/main" id="{9C2BF0D4-547D-7406-00A5-582DE8A46D1E}"/>
                </a:ext>
              </a:extLst>
            </p:cNvPr>
            <p:cNvSpPr/>
            <p:nvPr/>
          </p:nvSpPr>
          <p:spPr>
            <a:xfrm flipH="1">
              <a:off x="4640074" y="3216281"/>
              <a:ext cx="168094" cy="93395"/>
            </a:xfrm>
            <a:custGeom>
              <a:avLst/>
              <a:gdLst/>
              <a:ahLst/>
              <a:cxnLst/>
              <a:rect l="l" t="t" r="r" b="b"/>
              <a:pathLst>
                <a:path w="3306" h="1837" extrusionOk="0">
                  <a:moveTo>
                    <a:pt x="1739" y="759"/>
                  </a:moveTo>
                  <a:cubicBezTo>
                    <a:pt x="2620" y="1224"/>
                    <a:pt x="3306" y="1665"/>
                    <a:pt x="3281" y="1739"/>
                  </a:cubicBezTo>
                  <a:cubicBezTo>
                    <a:pt x="3208" y="1837"/>
                    <a:pt x="2473" y="1567"/>
                    <a:pt x="1567" y="1102"/>
                  </a:cubicBezTo>
                  <a:cubicBezTo>
                    <a:pt x="661" y="637"/>
                    <a:pt x="0" y="220"/>
                    <a:pt x="25" y="122"/>
                  </a:cubicBezTo>
                  <a:cubicBezTo>
                    <a:pt x="98" y="0"/>
                    <a:pt x="857" y="318"/>
                    <a:pt x="1739" y="759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4" name="Google Shape;1568;p38">
              <a:extLst>
                <a:ext uri="{FF2B5EF4-FFF2-40B4-BE49-F238E27FC236}">
                  <a16:creationId xmlns:a16="http://schemas.microsoft.com/office/drawing/2014/main" id="{3D6D6168-29B2-8336-17CB-06277868E683}"/>
                </a:ext>
              </a:extLst>
            </p:cNvPr>
            <p:cNvSpPr/>
            <p:nvPr/>
          </p:nvSpPr>
          <p:spPr>
            <a:xfrm flipH="1">
              <a:off x="4714767" y="3182624"/>
              <a:ext cx="230380" cy="125831"/>
            </a:xfrm>
            <a:custGeom>
              <a:avLst/>
              <a:gdLst/>
              <a:ahLst/>
              <a:cxnLst/>
              <a:rect l="l" t="t" r="r" b="b"/>
              <a:pathLst>
                <a:path w="4531" h="2475" extrusionOk="0">
                  <a:moveTo>
                    <a:pt x="2376" y="1005"/>
                  </a:moveTo>
                  <a:cubicBezTo>
                    <a:pt x="3600" y="1617"/>
                    <a:pt x="4531" y="2229"/>
                    <a:pt x="4457" y="2352"/>
                  </a:cubicBezTo>
                  <a:cubicBezTo>
                    <a:pt x="4408" y="2474"/>
                    <a:pt x="3355" y="2058"/>
                    <a:pt x="2131" y="1446"/>
                  </a:cubicBezTo>
                  <a:cubicBezTo>
                    <a:pt x="906" y="833"/>
                    <a:pt x="0" y="221"/>
                    <a:pt x="49" y="99"/>
                  </a:cubicBezTo>
                  <a:cubicBezTo>
                    <a:pt x="147" y="1"/>
                    <a:pt x="1200" y="393"/>
                    <a:pt x="2376" y="100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5" name="Google Shape;1569;p38">
              <a:extLst>
                <a:ext uri="{FF2B5EF4-FFF2-40B4-BE49-F238E27FC236}">
                  <a16:creationId xmlns:a16="http://schemas.microsoft.com/office/drawing/2014/main" id="{E7996CA9-07E5-CCDE-2FB9-FC655DE023A0}"/>
                </a:ext>
              </a:extLst>
            </p:cNvPr>
            <p:cNvSpPr/>
            <p:nvPr/>
          </p:nvSpPr>
          <p:spPr>
            <a:xfrm flipH="1">
              <a:off x="4575297" y="3323301"/>
              <a:ext cx="71031" cy="53586"/>
            </a:xfrm>
            <a:custGeom>
              <a:avLst/>
              <a:gdLst/>
              <a:ahLst/>
              <a:cxnLst/>
              <a:rect l="l" t="t" r="r" b="b"/>
              <a:pathLst>
                <a:path w="1397" h="1054" extrusionOk="0">
                  <a:moveTo>
                    <a:pt x="1396" y="1054"/>
                  </a:moveTo>
                  <a:cubicBezTo>
                    <a:pt x="539" y="589"/>
                    <a:pt x="1" y="197"/>
                    <a:pt x="25" y="99"/>
                  </a:cubicBezTo>
                  <a:cubicBezTo>
                    <a:pt x="98" y="1"/>
                    <a:pt x="637" y="197"/>
                    <a:pt x="1396" y="540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6" name="Google Shape;1570;p38">
              <a:extLst>
                <a:ext uri="{FF2B5EF4-FFF2-40B4-BE49-F238E27FC236}">
                  <a16:creationId xmlns:a16="http://schemas.microsoft.com/office/drawing/2014/main" id="{1AA1B9F4-87CB-A192-A83C-99F8BE0E5914}"/>
                </a:ext>
              </a:extLst>
            </p:cNvPr>
            <p:cNvSpPr/>
            <p:nvPr/>
          </p:nvSpPr>
          <p:spPr>
            <a:xfrm flipH="1">
              <a:off x="4575297" y="3308405"/>
              <a:ext cx="161942" cy="87192"/>
            </a:xfrm>
            <a:custGeom>
              <a:avLst/>
              <a:gdLst/>
              <a:ahLst/>
              <a:cxnLst/>
              <a:rect l="l" t="t" r="r" b="b"/>
              <a:pathLst>
                <a:path w="3185" h="1715" extrusionOk="0">
                  <a:moveTo>
                    <a:pt x="1715" y="735"/>
                  </a:moveTo>
                  <a:cubicBezTo>
                    <a:pt x="2425" y="1078"/>
                    <a:pt x="2964" y="1445"/>
                    <a:pt x="3184" y="1592"/>
                  </a:cubicBezTo>
                  <a:lnTo>
                    <a:pt x="3184" y="1714"/>
                  </a:lnTo>
                  <a:cubicBezTo>
                    <a:pt x="2964" y="1714"/>
                    <a:pt x="2303" y="1445"/>
                    <a:pt x="1568" y="1029"/>
                  </a:cubicBezTo>
                  <a:cubicBezTo>
                    <a:pt x="687" y="588"/>
                    <a:pt x="1" y="147"/>
                    <a:pt x="50" y="49"/>
                  </a:cubicBezTo>
                  <a:cubicBezTo>
                    <a:pt x="74" y="0"/>
                    <a:pt x="833" y="269"/>
                    <a:pt x="1715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7" name="Google Shape;1571;p38">
              <a:extLst>
                <a:ext uri="{FF2B5EF4-FFF2-40B4-BE49-F238E27FC236}">
                  <a16:creationId xmlns:a16="http://schemas.microsoft.com/office/drawing/2014/main" id="{8CDABC30-5496-C719-426F-793633F086E2}"/>
                </a:ext>
              </a:extLst>
            </p:cNvPr>
            <p:cNvSpPr/>
            <p:nvPr/>
          </p:nvSpPr>
          <p:spPr>
            <a:xfrm flipH="1">
              <a:off x="4937623" y="3015814"/>
              <a:ext cx="169416" cy="92175"/>
            </a:xfrm>
            <a:custGeom>
              <a:avLst/>
              <a:gdLst/>
              <a:ahLst/>
              <a:cxnLst/>
              <a:rect l="l" t="t" r="r" b="b"/>
              <a:pathLst>
                <a:path w="3332" h="1813" extrusionOk="0">
                  <a:moveTo>
                    <a:pt x="1740" y="735"/>
                  </a:moveTo>
                  <a:cubicBezTo>
                    <a:pt x="2621" y="1200"/>
                    <a:pt x="3331" y="1617"/>
                    <a:pt x="3282" y="1715"/>
                  </a:cubicBezTo>
                  <a:cubicBezTo>
                    <a:pt x="3209" y="1813"/>
                    <a:pt x="2474" y="1519"/>
                    <a:pt x="1568" y="1053"/>
                  </a:cubicBezTo>
                  <a:cubicBezTo>
                    <a:pt x="662" y="613"/>
                    <a:pt x="1" y="172"/>
                    <a:pt x="25" y="98"/>
                  </a:cubicBezTo>
                  <a:cubicBezTo>
                    <a:pt x="99" y="0"/>
                    <a:pt x="858" y="270"/>
                    <a:pt x="1740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8" name="Google Shape;1572;p38">
              <a:extLst>
                <a:ext uri="{FF2B5EF4-FFF2-40B4-BE49-F238E27FC236}">
                  <a16:creationId xmlns:a16="http://schemas.microsoft.com/office/drawing/2014/main" id="{1E34B180-6D0E-AAA5-072A-A687BF81FD36}"/>
                </a:ext>
              </a:extLst>
            </p:cNvPr>
            <p:cNvSpPr/>
            <p:nvPr/>
          </p:nvSpPr>
          <p:spPr>
            <a:xfrm flipH="1">
              <a:off x="5012315" y="2979716"/>
              <a:ext cx="230431" cy="125780"/>
            </a:xfrm>
            <a:custGeom>
              <a:avLst/>
              <a:gdLst/>
              <a:ahLst/>
              <a:cxnLst/>
              <a:rect l="l" t="t" r="r" b="b"/>
              <a:pathLst>
                <a:path w="4532" h="2474" extrusionOk="0">
                  <a:moveTo>
                    <a:pt x="2401" y="1004"/>
                  </a:moveTo>
                  <a:cubicBezTo>
                    <a:pt x="3625" y="1617"/>
                    <a:pt x="4531" y="2229"/>
                    <a:pt x="4458" y="2351"/>
                  </a:cubicBezTo>
                  <a:cubicBezTo>
                    <a:pt x="4409" y="2474"/>
                    <a:pt x="3380" y="2082"/>
                    <a:pt x="2156" y="1470"/>
                  </a:cubicBezTo>
                  <a:cubicBezTo>
                    <a:pt x="931" y="857"/>
                    <a:pt x="1" y="245"/>
                    <a:pt x="74" y="123"/>
                  </a:cubicBezTo>
                  <a:cubicBezTo>
                    <a:pt x="123" y="0"/>
                    <a:pt x="1176" y="392"/>
                    <a:pt x="2401" y="1004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9" name="Google Shape;1573;p38">
              <a:extLst>
                <a:ext uri="{FF2B5EF4-FFF2-40B4-BE49-F238E27FC236}">
                  <a16:creationId xmlns:a16="http://schemas.microsoft.com/office/drawing/2014/main" id="{412A2C82-E0EF-79E7-D762-3165F0CBFA11}"/>
                </a:ext>
              </a:extLst>
            </p:cNvPr>
            <p:cNvSpPr/>
            <p:nvPr/>
          </p:nvSpPr>
          <p:spPr>
            <a:xfrm flipH="1">
              <a:off x="4651261" y="3140324"/>
              <a:ext cx="193059" cy="105851"/>
            </a:xfrm>
            <a:custGeom>
              <a:avLst/>
              <a:gdLst/>
              <a:ahLst/>
              <a:cxnLst/>
              <a:rect l="l" t="t" r="r" b="b"/>
              <a:pathLst>
                <a:path w="3797" h="2082" extrusionOk="0">
                  <a:moveTo>
                    <a:pt x="1984" y="857"/>
                  </a:moveTo>
                  <a:cubicBezTo>
                    <a:pt x="3037" y="1372"/>
                    <a:pt x="3797" y="1861"/>
                    <a:pt x="3772" y="1984"/>
                  </a:cubicBezTo>
                  <a:cubicBezTo>
                    <a:pt x="3699" y="2082"/>
                    <a:pt x="2842" y="1763"/>
                    <a:pt x="1813" y="1249"/>
                  </a:cubicBezTo>
                  <a:cubicBezTo>
                    <a:pt x="760" y="735"/>
                    <a:pt x="1" y="245"/>
                    <a:pt x="25" y="123"/>
                  </a:cubicBezTo>
                  <a:cubicBezTo>
                    <a:pt x="99" y="0"/>
                    <a:pt x="956" y="343"/>
                    <a:pt x="1984" y="857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0" name="Google Shape;1574;p38">
              <a:extLst>
                <a:ext uri="{FF2B5EF4-FFF2-40B4-BE49-F238E27FC236}">
                  <a16:creationId xmlns:a16="http://schemas.microsoft.com/office/drawing/2014/main" id="{E3E6BC70-E1FD-2BB9-A347-340027CB79A8}"/>
                </a:ext>
              </a:extLst>
            </p:cNvPr>
            <p:cNvSpPr/>
            <p:nvPr/>
          </p:nvSpPr>
          <p:spPr>
            <a:xfrm flipH="1">
              <a:off x="4714767" y="3120394"/>
              <a:ext cx="230380" cy="125780"/>
            </a:xfrm>
            <a:custGeom>
              <a:avLst/>
              <a:gdLst/>
              <a:ahLst/>
              <a:cxnLst/>
              <a:rect l="l" t="t" r="r" b="b"/>
              <a:pathLst>
                <a:path w="4531" h="2474" extrusionOk="0">
                  <a:moveTo>
                    <a:pt x="2376" y="1004"/>
                  </a:moveTo>
                  <a:cubicBezTo>
                    <a:pt x="3600" y="1617"/>
                    <a:pt x="4531" y="2229"/>
                    <a:pt x="4457" y="2351"/>
                  </a:cubicBezTo>
                  <a:cubicBezTo>
                    <a:pt x="4408" y="2474"/>
                    <a:pt x="3355" y="2057"/>
                    <a:pt x="2131" y="1445"/>
                  </a:cubicBezTo>
                  <a:cubicBezTo>
                    <a:pt x="906" y="833"/>
                    <a:pt x="0" y="221"/>
                    <a:pt x="49" y="98"/>
                  </a:cubicBezTo>
                  <a:cubicBezTo>
                    <a:pt x="123" y="0"/>
                    <a:pt x="1151" y="392"/>
                    <a:pt x="2376" y="1004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1" name="Google Shape;1575;p38">
              <a:extLst>
                <a:ext uri="{FF2B5EF4-FFF2-40B4-BE49-F238E27FC236}">
                  <a16:creationId xmlns:a16="http://schemas.microsoft.com/office/drawing/2014/main" id="{939CCCB5-1838-52F7-BC54-AFBA8014F59F}"/>
                </a:ext>
              </a:extLst>
            </p:cNvPr>
            <p:cNvSpPr/>
            <p:nvPr/>
          </p:nvSpPr>
          <p:spPr>
            <a:xfrm flipH="1">
              <a:off x="4865422" y="3105447"/>
              <a:ext cx="170637" cy="92175"/>
            </a:xfrm>
            <a:custGeom>
              <a:avLst/>
              <a:gdLst/>
              <a:ahLst/>
              <a:cxnLst/>
              <a:rect l="l" t="t" r="r" b="b"/>
              <a:pathLst>
                <a:path w="3356" h="1813" extrusionOk="0">
                  <a:moveTo>
                    <a:pt x="1764" y="735"/>
                  </a:moveTo>
                  <a:cubicBezTo>
                    <a:pt x="2645" y="1201"/>
                    <a:pt x="3356" y="1641"/>
                    <a:pt x="3282" y="1715"/>
                  </a:cubicBezTo>
                  <a:cubicBezTo>
                    <a:pt x="3233" y="1813"/>
                    <a:pt x="2499" y="1543"/>
                    <a:pt x="1568" y="1078"/>
                  </a:cubicBezTo>
                  <a:cubicBezTo>
                    <a:pt x="686" y="613"/>
                    <a:pt x="1" y="197"/>
                    <a:pt x="50" y="99"/>
                  </a:cubicBezTo>
                  <a:cubicBezTo>
                    <a:pt x="99" y="1"/>
                    <a:pt x="858" y="294"/>
                    <a:pt x="1764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2" name="Google Shape;1576;p38">
              <a:extLst>
                <a:ext uri="{FF2B5EF4-FFF2-40B4-BE49-F238E27FC236}">
                  <a16:creationId xmlns:a16="http://schemas.microsoft.com/office/drawing/2014/main" id="{F5D8C55F-B3D4-54FB-6E86-930FFA1AD620}"/>
                </a:ext>
              </a:extLst>
            </p:cNvPr>
            <p:cNvSpPr/>
            <p:nvPr/>
          </p:nvSpPr>
          <p:spPr>
            <a:xfrm flipH="1">
              <a:off x="4575297" y="3256089"/>
              <a:ext cx="95945" cy="64771"/>
            </a:xfrm>
            <a:custGeom>
              <a:avLst/>
              <a:gdLst/>
              <a:ahLst/>
              <a:cxnLst/>
              <a:rect l="l" t="t" r="r" b="b"/>
              <a:pathLst>
                <a:path w="1887" h="1274" extrusionOk="0">
                  <a:moveTo>
                    <a:pt x="1739" y="760"/>
                  </a:moveTo>
                  <a:cubicBezTo>
                    <a:pt x="1813" y="784"/>
                    <a:pt x="1837" y="809"/>
                    <a:pt x="1886" y="833"/>
                  </a:cubicBezTo>
                  <a:lnTo>
                    <a:pt x="1886" y="1274"/>
                  </a:lnTo>
                  <a:cubicBezTo>
                    <a:pt x="1813" y="1201"/>
                    <a:pt x="1690" y="1176"/>
                    <a:pt x="1568" y="1127"/>
                  </a:cubicBezTo>
                  <a:cubicBezTo>
                    <a:pt x="662" y="662"/>
                    <a:pt x="1" y="221"/>
                    <a:pt x="25" y="148"/>
                  </a:cubicBezTo>
                  <a:cubicBezTo>
                    <a:pt x="99" y="1"/>
                    <a:pt x="858" y="294"/>
                    <a:pt x="1739" y="760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3" name="Google Shape;1577;p38">
              <a:extLst>
                <a:ext uri="{FF2B5EF4-FFF2-40B4-BE49-F238E27FC236}">
                  <a16:creationId xmlns:a16="http://schemas.microsoft.com/office/drawing/2014/main" id="{AF2C1006-5743-CE14-EBA2-62A97C6F0B18}"/>
                </a:ext>
              </a:extLst>
            </p:cNvPr>
            <p:cNvSpPr/>
            <p:nvPr/>
          </p:nvSpPr>
          <p:spPr>
            <a:xfrm flipH="1">
              <a:off x="4744664" y="3201333"/>
              <a:ext cx="230380" cy="125780"/>
            </a:xfrm>
            <a:custGeom>
              <a:avLst/>
              <a:gdLst/>
              <a:ahLst/>
              <a:cxnLst/>
              <a:rect l="l" t="t" r="r" b="b"/>
              <a:pathLst>
                <a:path w="4531" h="2474" extrusionOk="0">
                  <a:moveTo>
                    <a:pt x="2352" y="1004"/>
                  </a:moveTo>
                  <a:cubicBezTo>
                    <a:pt x="3576" y="1616"/>
                    <a:pt x="4531" y="2229"/>
                    <a:pt x="4433" y="2351"/>
                  </a:cubicBezTo>
                  <a:cubicBezTo>
                    <a:pt x="4384" y="2473"/>
                    <a:pt x="3527" y="2131"/>
                    <a:pt x="2449" y="1641"/>
                  </a:cubicBezTo>
                  <a:lnTo>
                    <a:pt x="148" y="319"/>
                  </a:lnTo>
                  <a:cubicBezTo>
                    <a:pt x="25" y="221"/>
                    <a:pt x="1" y="172"/>
                    <a:pt x="1" y="147"/>
                  </a:cubicBezTo>
                  <a:cubicBezTo>
                    <a:pt x="99" y="0"/>
                    <a:pt x="1127" y="392"/>
                    <a:pt x="2352" y="1004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4" name="Google Shape;1578;p38">
              <a:extLst>
                <a:ext uri="{FF2B5EF4-FFF2-40B4-BE49-F238E27FC236}">
                  <a16:creationId xmlns:a16="http://schemas.microsoft.com/office/drawing/2014/main" id="{DF235AB6-010C-22C3-9CD2-66C8D0B89642}"/>
                </a:ext>
              </a:extLst>
            </p:cNvPr>
            <p:cNvSpPr/>
            <p:nvPr/>
          </p:nvSpPr>
          <p:spPr>
            <a:xfrm flipH="1">
              <a:off x="5019789" y="3026999"/>
              <a:ext cx="206737" cy="112104"/>
            </a:xfrm>
            <a:custGeom>
              <a:avLst/>
              <a:gdLst/>
              <a:ahLst/>
              <a:cxnLst/>
              <a:rect l="l" t="t" r="r" b="b"/>
              <a:pathLst>
                <a:path w="4066" h="2205" extrusionOk="0">
                  <a:moveTo>
                    <a:pt x="2131" y="882"/>
                  </a:moveTo>
                  <a:cubicBezTo>
                    <a:pt x="3208" y="1421"/>
                    <a:pt x="4065" y="1960"/>
                    <a:pt x="3992" y="2082"/>
                  </a:cubicBezTo>
                  <a:cubicBezTo>
                    <a:pt x="3943" y="2205"/>
                    <a:pt x="3012" y="1837"/>
                    <a:pt x="1910" y="1274"/>
                  </a:cubicBezTo>
                  <a:cubicBezTo>
                    <a:pt x="857" y="736"/>
                    <a:pt x="0" y="197"/>
                    <a:pt x="49" y="74"/>
                  </a:cubicBezTo>
                  <a:cubicBezTo>
                    <a:pt x="123" y="1"/>
                    <a:pt x="1053" y="368"/>
                    <a:pt x="2131" y="882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5" name="Google Shape;1579;p38">
              <a:extLst>
                <a:ext uri="{FF2B5EF4-FFF2-40B4-BE49-F238E27FC236}">
                  <a16:creationId xmlns:a16="http://schemas.microsoft.com/office/drawing/2014/main" id="{4ECE9566-50AC-7348-5122-7870CB9A9395}"/>
                </a:ext>
              </a:extLst>
            </p:cNvPr>
            <p:cNvSpPr/>
            <p:nvPr/>
          </p:nvSpPr>
          <p:spPr>
            <a:xfrm flipH="1">
              <a:off x="4836796" y="3038235"/>
              <a:ext cx="168145" cy="92175"/>
            </a:xfrm>
            <a:custGeom>
              <a:avLst/>
              <a:gdLst/>
              <a:ahLst/>
              <a:cxnLst/>
              <a:rect l="l" t="t" r="r" b="b"/>
              <a:pathLst>
                <a:path w="3307" h="1813" extrusionOk="0">
                  <a:moveTo>
                    <a:pt x="1764" y="759"/>
                  </a:moveTo>
                  <a:cubicBezTo>
                    <a:pt x="2646" y="1200"/>
                    <a:pt x="3307" y="1641"/>
                    <a:pt x="3282" y="1714"/>
                  </a:cubicBezTo>
                  <a:cubicBezTo>
                    <a:pt x="3233" y="1812"/>
                    <a:pt x="2499" y="1543"/>
                    <a:pt x="1568" y="1078"/>
                  </a:cubicBezTo>
                  <a:cubicBezTo>
                    <a:pt x="687" y="612"/>
                    <a:pt x="1" y="196"/>
                    <a:pt x="50" y="98"/>
                  </a:cubicBezTo>
                  <a:cubicBezTo>
                    <a:pt x="99" y="0"/>
                    <a:pt x="858" y="319"/>
                    <a:pt x="1764" y="759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6" name="Google Shape;1580;p38">
              <a:extLst>
                <a:ext uri="{FF2B5EF4-FFF2-40B4-BE49-F238E27FC236}">
                  <a16:creationId xmlns:a16="http://schemas.microsoft.com/office/drawing/2014/main" id="{4566AA4D-5E3C-E7D9-C4B5-E71EB3322E5D}"/>
                </a:ext>
              </a:extLst>
            </p:cNvPr>
            <p:cNvSpPr/>
            <p:nvPr/>
          </p:nvSpPr>
          <p:spPr>
            <a:xfrm flipH="1">
              <a:off x="5119396" y="2806653"/>
              <a:ext cx="230431" cy="127052"/>
            </a:xfrm>
            <a:custGeom>
              <a:avLst/>
              <a:gdLst/>
              <a:ahLst/>
              <a:cxnLst/>
              <a:rect l="l" t="t" r="r" b="b"/>
              <a:pathLst>
                <a:path w="4532" h="2499" extrusionOk="0">
                  <a:moveTo>
                    <a:pt x="2376" y="1029"/>
                  </a:moveTo>
                  <a:cubicBezTo>
                    <a:pt x="3601" y="1641"/>
                    <a:pt x="4531" y="2253"/>
                    <a:pt x="4458" y="2376"/>
                  </a:cubicBezTo>
                  <a:cubicBezTo>
                    <a:pt x="4409" y="2498"/>
                    <a:pt x="3356" y="2082"/>
                    <a:pt x="2131" y="1470"/>
                  </a:cubicBezTo>
                  <a:cubicBezTo>
                    <a:pt x="907" y="858"/>
                    <a:pt x="1" y="245"/>
                    <a:pt x="50" y="123"/>
                  </a:cubicBezTo>
                  <a:cubicBezTo>
                    <a:pt x="123" y="1"/>
                    <a:pt x="1152" y="417"/>
                    <a:pt x="2376" y="1029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7" name="Google Shape;1581;p38">
              <a:extLst>
                <a:ext uri="{FF2B5EF4-FFF2-40B4-BE49-F238E27FC236}">
                  <a16:creationId xmlns:a16="http://schemas.microsoft.com/office/drawing/2014/main" id="{3C72BBBD-5429-1214-141B-0ACB08DD1698}"/>
                </a:ext>
              </a:extLst>
            </p:cNvPr>
            <p:cNvSpPr/>
            <p:nvPr/>
          </p:nvSpPr>
          <p:spPr>
            <a:xfrm flipH="1">
              <a:off x="4668701" y="3053182"/>
              <a:ext cx="169366" cy="92175"/>
            </a:xfrm>
            <a:custGeom>
              <a:avLst/>
              <a:gdLst/>
              <a:ahLst/>
              <a:cxnLst/>
              <a:rect l="l" t="t" r="r" b="b"/>
              <a:pathLst>
                <a:path w="3331" h="1813" extrusionOk="0">
                  <a:moveTo>
                    <a:pt x="1739" y="735"/>
                  </a:moveTo>
                  <a:cubicBezTo>
                    <a:pt x="2645" y="1200"/>
                    <a:pt x="3331" y="1616"/>
                    <a:pt x="3282" y="1714"/>
                  </a:cubicBezTo>
                  <a:cubicBezTo>
                    <a:pt x="3208" y="1812"/>
                    <a:pt x="2474" y="1518"/>
                    <a:pt x="1568" y="1078"/>
                  </a:cubicBezTo>
                  <a:cubicBezTo>
                    <a:pt x="686" y="612"/>
                    <a:pt x="0" y="172"/>
                    <a:pt x="25" y="98"/>
                  </a:cubicBezTo>
                  <a:cubicBezTo>
                    <a:pt x="98" y="0"/>
                    <a:pt x="857" y="269"/>
                    <a:pt x="1739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8" name="Google Shape;1582;p38">
              <a:extLst>
                <a:ext uri="{FF2B5EF4-FFF2-40B4-BE49-F238E27FC236}">
                  <a16:creationId xmlns:a16="http://schemas.microsoft.com/office/drawing/2014/main" id="{2687BDFF-A47B-4A3B-894A-FDE070ED0647}"/>
                </a:ext>
              </a:extLst>
            </p:cNvPr>
            <p:cNvSpPr/>
            <p:nvPr/>
          </p:nvSpPr>
          <p:spPr>
            <a:xfrm flipH="1">
              <a:off x="4575297" y="3157762"/>
              <a:ext cx="46117" cy="34877"/>
            </a:xfrm>
            <a:custGeom>
              <a:avLst/>
              <a:gdLst/>
              <a:ahLst/>
              <a:cxnLst/>
              <a:rect l="l" t="t" r="r" b="b"/>
              <a:pathLst>
                <a:path w="907" h="686" extrusionOk="0">
                  <a:moveTo>
                    <a:pt x="906" y="686"/>
                  </a:moveTo>
                  <a:cubicBezTo>
                    <a:pt x="368" y="392"/>
                    <a:pt x="0" y="147"/>
                    <a:pt x="25" y="49"/>
                  </a:cubicBezTo>
                  <a:cubicBezTo>
                    <a:pt x="49" y="0"/>
                    <a:pt x="392" y="98"/>
                    <a:pt x="906" y="294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9" name="Google Shape;1583;p38">
              <a:extLst>
                <a:ext uri="{FF2B5EF4-FFF2-40B4-BE49-F238E27FC236}">
                  <a16:creationId xmlns:a16="http://schemas.microsoft.com/office/drawing/2014/main" id="{F8E09406-BD25-A6A7-DF2D-C4ACF95FC581}"/>
                </a:ext>
              </a:extLst>
            </p:cNvPr>
            <p:cNvSpPr/>
            <p:nvPr/>
          </p:nvSpPr>
          <p:spPr>
            <a:xfrm flipH="1">
              <a:off x="5409520" y="2846512"/>
              <a:ext cx="181823" cy="99648"/>
            </a:xfrm>
            <a:custGeom>
              <a:avLst/>
              <a:gdLst/>
              <a:ahLst/>
              <a:cxnLst/>
              <a:rect l="l" t="t" r="r" b="b"/>
              <a:pathLst>
                <a:path w="3576" h="1960" extrusionOk="0">
                  <a:moveTo>
                    <a:pt x="1861" y="784"/>
                  </a:moveTo>
                  <a:cubicBezTo>
                    <a:pt x="2841" y="1274"/>
                    <a:pt x="3575" y="1763"/>
                    <a:pt x="3526" y="1861"/>
                  </a:cubicBezTo>
                  <a:cubicBezTo>
                    <a:pt x="3453" y="1959"/>
                    <a:pt x="2645" y="1641"/>
                    <a:pt x="1690" y="1151"/>
                  </a:cubicBezTo>
                  <a:cubicBezTo>
                    <a:pt x="1592" y="1102"/>
                    <a:pt x="1494" y="1053"/>
                    <a:pt x="1420" y="1004"/>
                  </a:cubicBezTo>
                  <a:lnTo>
                    <a:pt x="441" y="416"/>
                  </a:lnTo>
                  <a:cubicBezTo>
                    <a:pt x="147" y="245"/>
                    <a:pt x="0" y="98"/>
                    <a:pt x="25" y="49"/>
                  </a:cubicBezTo>
                  <a:cubicBezTo>
                    <a:pt x="49" y="0"/>
                    <a:pt x="882" y="294"/>
                    <a:pt x="1861" y="784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0" name="Google Shape;1584;p38">
              <a:extLst>
                <a:ext uri="{FF2B5EF4-FFF2-40B4-BE49-F238E27FC236}">
                  <a16:creationId xmlns:a16="http://schemas.microsoft.com/office/drawing/2014/main" id="{CE9EC6AC-80CE-620E-24DE-44DFE854F006}"/>
                </a:ext>
              </a:extLst>
            </p:cNvPr>
            <p:cNvSpPr/>
            <p:nvPr/>
          </p:nvSpPr>
          <p:spPr>
            <a:xfrm flipH="1">
              <a:off x="5243916" y="2921198"/>
              <a:ext cx="168145" cy="90954"/>
            </a:xfrm>
            <a:custGeom>
              <a:avLst/>
              <a:gdLst/>
              <a:ahLst/>
              <a:cxnLst/>
              <a:rect l="l" t="t" r="r" b="b"/>
              <a:pathLst>
                <a:path w="3307" h="1789" extrusionOk="0">
                  <a:moveTo>
                    <a:pt x="1739" y="735"/>
                  </a:moveTo>
                  <a:cubicBezTo>
                    <a:pt x="2621" y="1176"/>
                    <a:pt x="3306" y="1617"/>
                    <a:pt x="3282" y="1690"/>
                  </a:cubicBezTo>
                  <a:cubicBezTo>
                    <a:pt x="3208" y="1788"/>
                    <a:pt x="2474" y="1519"/>
                    <a:pt x="1568" y="1053"/>
                  </a:cubicBezTo>
                  <a:cubicBezTo>
                    <a:pt x="662" y="613"/>
                    <a:pt x="0" y="172"/>
                    <a:pt x="25" y="74"/>
                  </a:cubicBezTo>
                  <a:cubicBezTo>
                    <a:pt x="98" y="0"/>
                    <a:pt x="857" y="294"/>
                    <a:pt x="1739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1" name="Google Shape;1585;p38">
              <a:extLst>
                <a:ext uri="{FF2B5EF4-FFF2-40B4-BE49-F238E27FC236}">
                  <a16:creationId xmlns:a16="http://schemas.microsoft.com/office/drawing/2014/main" id="{55E1EE97-42EC-90E4-83F6-79F27A11085D}"/>
                </a:ext>
              </a:extLst>
            </p:cNvPr>
            <p:cNvSpPr/>
            <p:nvPr/>
          </p:nvSpPr>
          <p:spPr>
            <a:xfrm flipH="1">
              <a:off x="5049686" y="3090499"/>
              <a:ext cx="137028" cy="77227"/>
            </a:xfrm>
            <a:custGeom>
              <a:avLst/>
              <a:gdLst/>
              <a:ahLst/>
              <a:cxnLst/>
              <a:rect l="l" t="t" r="r" b="b"/>
              <a:pathLst>
                <a:path w="2695" h="1519" extrusionOk="0">
                  <a:moveTo>
                    <a:pt x="686" y="295"/>
                  </a:moveTo>
                  <a:cubicBezTo>
                    <a:pt x="1690" y="784"/>
                    <a:pt x="2474" y="1323"/>
                    <a:pt x="2694" y="1519"/>
                  </a:cubicBezTo>
                  <a:lnTo>
                    <a:pt x="1" y="1"/>
                  </a:lnTo>
                  <a:cubicBezTo>
                    <a:pt x="246" y="99"/>
                    <a:pt x="466" y="172"/>
                    <a:pt x="686" y="295"/>
                  </a:cubicBezTo>
                  <a:close/>
                </a:path>
              </a:pathLst>
            </a:custGeom>
            <a:solidFill>
              <a:srgbClr val="967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2" name="Google Shape;1586;p38">
              <a:extLst>
                <a:ext uri="{FF2B5EF4-FFF2-40B4-BE49-F238E27FC236}">
                  <a16:creationId xmlns:a16="http://schemas.microsoft.com/office/drawing/2014/main" id="{4B8840AA-D46B-B7CC-D3EF-6B63B62FD015}"/>
                </a:ext>
              </a:extLst>
            </p:cNvPr>
            <p:cNvSpPr/>
            <p:nvPr/>
          </p:nvSpPr>
          <p:spPr>
            <a:xfrm flipH="1">
              <a:off x="4961266" y="3102955"/>
              <a:ext cx="168145" cy="90954"/>
            </a:xfrm>
            <a:custGeom>
              <a:avLst/>
              <a:gdLst/>
              <a:ahLst/>
              <a:cxnLst/>
              <a:rect l="l" t="t" r="r" b="b"/>
              <a:pathLst>
                <a:path w="3307" h="1789" extrusionOk="0">
                  <a:moveTo>
                    <a:pt x="1763" y="735"/>
                  </a:moveTo>
                  <a:cubicBezTo>
                    <a:pt x="2645" y="1176"/>
                    <a:pt x="3306" y="1617"/>
                    <a:pt x="3282" y="1715"/>
                  </a:cubicBezTo>
                  <a:cubicBezTo>
                    <a:pt x="3233" y="1788"/>
                    <a:pt x="2498" y="1519"/>
                    <a:pt x="1567" y="1054"/>
                  </a:cubicBezTo>
                  <a:cubicBezTo>
                    <a:pt x="686" y="613"/>
                    <a:pt x="0" y="172"/>
                    <a:pt x="49" y="99"/>
                  </a:cubicBezTo>
                  <a:cubicBezTo>
                    <a:pt x="98" y="1"/>
                    <a:pt x="857" y="294"/>
                    <a:pt x="1763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3" name="Google Shape;1587;p38">
              <a:extLst>
                <a:ext uri="{FF2B5EF4-FFF2-40B4-BE49-F238E27FC236}">
                  <a16:creationId xmlns:a16="http://schemas.microsoft.com/office/drawing/2014/main" id="{9E1554FF-85CB-E7B2-0765-20F04B4D4D29}"/>
                </a:ext>
              </a:extLst>
            </p:cNvPr>
            <p:cNvSpPr/>
            <p:nvPr/>
          </p:nvSpPr>
          <p:spPr>
            <a:xfrm flipH="1">
              <a:off x="5189156" y="2959787"/>
              <a:ext cx="222906" cy="118307"/>
            </a:xfrm>
            <a:custGeom>
              <a:avLst/>
              <a:gdLst/>
              <a:ahLst/>
              <a:cxnLst/>
              <a:rect l="l" t="t" r="r" b="b"/>
              <a:pathLst>
                <a:path w="4384" h="2327" extrusionOk="0">
                  <a:moveTo>
                    <a:pt x="2229" y="907"/>
                  </a:moveTo>
                  <a:cubicBezTo>
                    <a:pt x="3453" y="1519"/>
                    <a:pt x="4384" y="2131"/>
                    <a:pt x="4310" y="2253"/>
                  </a:cubicBezTo>
                  <a:cubicBezTo>
                    <a:pt x="4286" y="2327"/>
                    <a:pt x="4041" y="2253"/>
                    <a:pt x="3625" y="2106"/>
                  </a:cubicBezTo>
                  <a:lnTo>
                    <a:pt x="0" y="1"/>
                  </a:lnTo>
                  <a:cubicBezTo>
                    <a:pt x="294" y="25"/>
                    <a:pt x="1200" y="392"/>
                    <a:pt x="2229" y="907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4" name="Google Shape;1588;p38">
              <a:extLst>
                <a:ext uri="{FF2B5EF4-FFF2-40B4-BE49-F238E27FC236}">
                  <a16:creationId xmlns:a16="http://schemas.microsoft.com/office/drawing/2014/main" id="{F2393147-635B-B061-C756-494B61ED70ED}"/>
                </a:ext>
              </a:extLst>
            </p:cNvPr>
            <p:cNvSpPr/>
            <p:nvPr/>
          </p:nvSpPr>
          <p:spPr>
            <a:xfrm flipH="1">
              <a:off x="3742346" y="2693378"/>
              <a:ext cx="168145" cy="92175"/>
            </a:xfrm>
            <a:custGeom>
              <a:avLst/>
              <a:gdLst/>
              <a:ahLst/>
              <a:cxnLst/>
              <a:rect l="l" t="t" r="r" b="b"/>
              <a:pathLst>
                <a:path w="3307" h="1813" extrusionOk="0">
                  <a:moveTo>
                    <a:pt x="1568" y="735"/>
                  </a:moveTo>
                  <a:cubicBezTo>
                    <a:pt x="662" y="1200"/>
                    <a:pt x="1" y="1616"/>
                    <a:pt x="25" y="1714"/>
                  </a:cubicBezTo>
                  <a:cubicBezTo>
                    <a:pt x="99" y="1812"/>
                    <a:pt x="833" y="1543"/>
                    <a:pt x="1740" y="1078"/>
                  </a:cubicBezTo>
                  <a:cubicBezTo>
                    <a:pt x="2621" y="612"/>
                    <a:pt x="3307" y="196"/>
                    <a:pt x="3282" y="98"/>
                  </a:cubicBezTo>
                  <a:cubicBezTo>
                    <a:pt x="3209" y="0"/>
                    <a:pt x="2450" y="318"/>
                    <a:pt x="1568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5" name="Google Shape;1589;p38">
              <a:extLst>
                <a:ext uri="{FF2B5EF4-FFF2-40B4-BE49-F238E27FC236}">
                  <a16:creationId xmlns:a16="http://schemas.microsoft.com/office/drawing/2014/main" id="{1C805F96-A588-852A-005B-AE02BAE1A15E}"/>
                </a:ext>
              </a:extLst>
            </p:cNvPr>
            <p:cNvSpPr/>
            <p:nvPr/>
          </p:nvSpPr>
          <p:spPr>
            <a:xfrm flipH="1">
              <a:off x="4029928" y="2825311"/>
              <a:ext cx="222956" cy="122069"/>
            </a:xfrm>
            <a:custGeom>
              <a:avLst/>
              <a:gdLst/>
              <a:ahLst/>
              <a:cxnLst/>
              <a:rect l="l" t="t" r="r" b="b"/>
              <a:pathLst>
                <a:path w="4385" h="2401" extrusionOk="0">
                  <a:moveTo>
                    <a:pt x="2082" y="980"/>
                  </a:moveTo>
                  <a:cubicBezTo>
                    <a:pt x="931" y="1568"/>
                    <a:pt x="1" y="2156"/>
                    <a:pt x="74" y="2278"/>
                  </a:cubicBezTo>
                  <a:cubicBezTo>
                    <a:pt x="123" y="2401"/>
                    <a:pt x="1127" y="2033"/>
                    <a:pt x="2303" y="1421"/>
                  </a:cubicBezTo>
                  <a:cubicBezTo>
                    <a:pt x="3454" y="833"/>
                    <a:pt x="4384" y="246"/>
                    <a:pt x="4311" y="123"/>
                  </a:cubicBezTo>
                  <a:cubicBezTo>
                    <a:pt x="4262" y="1"/>
                    <a:pt x="3282" y="417"/>
                    <a:pt x="2082" y="980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6" name="Google Shape;1590;p38">
              <a:extLst>
                <a:ext uri="{FF2B5EF4-FFF2-40B4-BE49-F238E27FC236}">
                  <a16:creationId xmlns:a16="http://schemas.microsoft.com/office/drawing/2014/main" id="{A8381BDB-4749-F1E8-D6C6-6BF55576740A}"/>
                </a:ext>
              </a:extLst>
            </p:cNvPr>
            <p:cNvSpPr/>
            <p:nvPr/>
          </p:nvSpPr>
          <p:spPr>
            <a:xfrm flipH="1">
              <a:off x="3904187" y="2799179"/>
              <a:ext cx="230380" cy="125780"/>
            </a:xfrm>
            <a:custGeom>
              <a:avLst/>
              <a:gdLst/>
              <a:ahLst/>
              <a:cxnLst/>
              <a:rect l="l" t="t" r="r" b="b"/>
              <a:pathLst>
                <a:path w="4531" h="2474" extrusionOk="0">
                  <a:moveTo>
                    <a:pt x="2131" y="1005"/>
                  </a:moveTo>
                  <a:cubicBezTo>
                    <a:pt x="906" y="1617"/>
                    <a:pt x="0" y="2229"/>
                    <a:pt x="49" y="2351"/>
                  </a:cubicBezTo>
                  <a:cubicBezTo>
                    <a:pt x="122" y="2474"/>
                    <a:pt x="1151" y="2082"/>
                    <a:pt x="2375" y="1470"/>
                  </a:cubicBezTo>
                  <a:cubicBezTo>
                    <a:pt x="3600" y="858"/>
                    <a:pt x="4530" y="245"/>
                    <a:pt x="4457" y="123"/>
                  </a:cubicBezTo>
                  <a:cubicBezTo>
                    <a:pt x="4408" y="1"/>
                    <a:pt x="3355" y="392"/>
                    <a:pt x="2131" y="100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7" name="Google Shape;1591;p38">
              <a:extLst>
                <a:ext uri="{FF2B5EF4-FFF2-40B4-BE49-F238E27FC236}">
                  <a16:creationId xmlns:a16="http://schemas.microsoft.com/office/drawing/2014/main" id="{AAAADC80-16DE-75D6-ED2A-3BD8050ADFF9}"/>
                </a:ext>
              </a:extLst>
            </p:cNvPr>
            <p:cNvSpPr/>
            <p:nvPr/>
          </p:nvSpPr>
          <p:spPr>
            <a:xfrm flipH="1">
              <a:off x="3812055" y="2784232"/>
              <a:ext cx="168145" cy="93446"/>
            </a:xfrm>
            <a:custGeom>
              <a:avLst/>
              <a:gdLst/>
              <a:ahLst/>
              <a:cxnLst/>
              <a:rect l="l" t="t" r="r" b="b"/>
              <a:pathLst>
                <a:path w="3307" h="1838" extrusionOk="0">
                  <a:moveTo>
                    <a:pt x="1543" y="760"/>
                  </a:moveTo>
                  <a:cubicBezTo>
                    <a:pt x="662" y="1225"/>
                    <a:pt x="1" y="1641"/>
                    <a:pt x="25" y="1739"/>
                  </a:cubicBezTo>
                  <a:cubicBezTo>
                    <a:pt x="74" y="1837"/>
                    <a:pt x="809" y="1543"/>
                    <a:pt x="1739" y="1103"/>
                  </a:cubicBezTo>
                  <a:cubicBezTo>
                    <a:pt x="2621" y="637"/>
                    <a:pt x="3306" y="197"/>
                    <a:pt x="3257" y="123"/>
                  </a:cubicBezTo>
                  <a:cubicBezTo>
                    <a:pt x="3208" y="1"/>
                    <a:pt x="2449" y="295"/>
                    <a:pt x="1543" y="760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8" name="Google Shape;1592;p38">
              <a:extLst>
                <a:ext uri="{FF2B5EF4-FFF2-40B4-BE49-F238E27FC236}">
                  <a16:creationId xmlns:a16="http://schemas.microsoft.com/office/drawing/2014/main" id="{1E7B551E-1371-34C7-C47A-5660C26CAF3B}"/>
                </a:ext>
              </a:extLst>
            </p:cNvPr>
            <p:cNvSpPr/>
            <p:nvPr/>
          </p:nvSpPr>
          <p:spPr>
            <a:xfrm flipH="1">
              <a:off x="3879273" y="2734458"/>
              <a:ext cx="169416" cy="90904"/>
            </a:xfrm>
            <a:custGeom>
              <a:avLst/>
              <a:gdLst/>
              <a:ahLst/>
              <a:cxnLst/>
              <a:rect l="l" t="t" r="r" b="b"/>
              <a:pathLst>
                <a:path w="3332" h="1788" extrusionOk="0">
                  <a:moveTo>
                    <a:pt x="1592" y="735"/>
                  </a:moveTo>
                  <a:cubicBezTo>
                    <a:pt x="711" y="1176"/>
                    <a:pt x="1" y="1616"/>
                    <a:pt x="50" y="1690"/>
                  </a:cubicBezTo>
                  <a:cubicBezTo>
                    <a:pt x="123" y="1788"/>
                    <a:pt x="858" y="1518"/>
                    <a:pt x="1764" y="1053"/>
                  </a:cubicBezTo>
                  <a:cubicBezTo>
                    <a:pt x="2670" y="612"/>
                    <a:pt x="3331" y="172"/>
                    <a:pt x="3307" y="74"/>
                  </a:cubicBezTo>
                  <a:cubicBezTo>
                    <a:pt x="3233" y="0"/>
                    <a:pt x="2474" y="270"/>
                    <a:pt x="1592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9" name="Google Shape;1593;p38">
              <a:extLst>
                <a:ext uri="{FF2B5EF4-FFF2-40B4-BE49-F238E27FC236}">
                  <a16:creationId xmlns:a16="http://schemas.microsoft.com/office/drawing/2014/main" id="{95841996-BC58-6BFD-4948-7E081BF2D2EE}"/>
                </a:ext>
              </a:extLst>
            </p:cNvPr>
            <p:cNvSpPr/>
            <p:nvPr/>
          </p:nvSpPr>
          <p:spPr>
            <a:xfrm flipH="1">
              <a:off x="4449556" y="3146526"/>
              <a:ext cx="125791" cy="76007"/>
            </a:xfrm>
            <a:custGeom>
              <a:avLst/>
              <a:gdLst/>
              <a:ahLst/>
              <a:cxnLst/>
              <a:rect l="l" t="t" r="r" b="b"/>
              <a:pathLst>
                <a:path w="2474" h="1495" extrusionOk="0">
                  <a:moveTo>
                    <a:pt x="735" y="735"/>
                  </a:moveTo>
                  <a:cubicBezTo>
                    <a:pt x="466" y="858"/>
                    <a:pt x="221" y="1005"/>
                    <a:pt x="0" y="1127"/>
                  </a:cubicBezTo>
                  <a:lnTo>
                    <a:pt x="0" y="1494"/>
                  </a:lnTo>
                  <a:cubicBezTo>
                    <a:pt x="294" y="1372"/>
                    <a:pt x="588" y="1250"/>
                    <a:pt x="931" y="1078"/>
                  </a:cubicBezTo>
                  <a:cubicBezTo>
                    <a:pt x="1812" y="613"/>
                    <a:pt x="2474" y="172"/>
                    <a:pt x="2449" y="99"/>
                  </a:cubicBezTo>
                  <a:cubicBezTo>
                    <a:pt x="2400" y="1"/>
                    <a:pt x="1641" y="295"/>
                    <a:pt x="735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0" name="Google Shape;1594;p38">
              <a:extLst>
                <a:ext uri="{FF2B5EF4-FFF2-40B4-BE49-F238E27FC236}">
                  <a16:creationId xmlns:a16="http://schemas.microsoft.com/office/drawing/2014/main" id="{81A88A2A-9FC2-414B-28B3-40EF7EFFE37D}"/>
                </a:ext>
              </a:extLst>
            </p:cNvPr>
            <p:cNvSpPr/>
            <p:nvPr/>
          </p:nvSpPr>
          <p:spPr>
            <a:xfrm flipH="1">
              <a:off x="4209261" y="3036964"/>
              <a:ext cx="230380" cy="127052"/>
            </a:xfrm>
            <a:custGeom>
              <a:avLst/>
              <a:gdLst/>
              <a:ahLst/>
              <a:cxnLst/>
              <a:rect l="l" t="t" r="r" b="b"/>
              <a:pathLst>
                <a:path w="4531" h="2499" extrusionOk="0">
                  <a:moveTo>
                    <a:pt x="2155" y="1029"/>
                  </a:moveTo>
                  <a:cubicBezTo>
                    <a:pt x="931" y="1641"/>
                    <a:pt x="1" y="2254"/>
                    <a:pt x="74" y="2376"/>
                  </a:cubicBezTo>
                  <a:cubicBezTo>
                    <a:pt x="123" y="2499"/>
                    <a:pt x="1176" y="2082"/>
                    <a:pt x="2400" y="1470"/>
                  </a:cubicBezTo>
                  <a:cubicBezTo>
                    <a:pt x="3625" y="858"/>
                    <a:pt x="4531" y="246"/>
                    <a:pt x="4457" y="123"/>
                  </a:cubicBezTo>
                  <a:cubicBezTo>
                    <a:pt x="4408" y="1"/>
                    <a:pt x="3380" y="417"/>
                    <a:pt x="2155" y="1029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1" name="Google Shape;1595;p38">
              <a:extLst>
                <a:ext uri="{FF2B5EF4-FFF2-40B4-BE49-F238E27FC236}">
                  <a16:creationId xmlns:a16="http://schemas.microsoft.com/office/drawing/2014/main" id="{11A0D219-4E08-F7CB-A655-F2726BD9E4AB}"/>
                </a:ext>
              </a:extLst>
            </p:cNvPr>
            <p:cNvSpPr/>
            <p:nvPr/>
          </p:nvSpPr>
          <p:spPr>
            <a:xfrm flipH="1">
              <a:off x="4185566" y="2934874"/>
              <a:ext cx="168145" cy="92175"/>
            </a:xfrm>
            <a:custGeom>
              <a:avLst/>
              <a:gdLst/>
              <a:ahLst/>
              <a:cxnLst/>
              <a:rect l="l" t="t" r="r" b="b"/>
              <a:pathLst>
                <a:path w="3307" h="1813" extrusionOk="0">
                  <a:moveTo>
                    <a:pt x="1567" y="735"/>
                  </a:moveTo>
                  <a:cubicBezTo>
                    <a:pt x="661" y="1201"/>
                    <a:pt x="0" y="1617"/>
                    <a:pt x="25" y="1715"/>
                  </a:cubicBezTo>
                  <a:cubicBezTo>
                    <a:pt x="98" y="1813"/>
                    <a:pt x="833" y="1519"/>
                    <a:pt x="1739" y="1078"/>
                  </a:cubicBezTo>
                  <a:cubicBezTo>
                    <a:pt x="2620" y="613"/>
                    <a:pt x="3306" y="172"/>
                    <a:pt x="3282" y="99"/>
                  </a:cubicBezTo>
                  <a:cubicBezTo>
                    <a:pt x="3208" y="1"/>
                    <a:pt x="2473" y="295"/>
                    <a:pt x="1567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2" name="Google Shape;1596;p38">
              <a:extLst>
                <a:ext uri="{FF2B5EF4-FFF2-40B4-BE49-F238E27FC236}">
                  <a16:creationId xmlns:a16="http://schemas.microsoft.com/office/drawing/2014/main" id="{FC9BA76A-7F27-9EC8-3FCF-6B5BA8E22357}"/>
                </a:ext>
              </a:extLst>
            </p:cNvPr>
            <p:cNvSpPr/>
            <p:nvPr/>
          </p:nvSpPr>
          <p:spPr>
            <a:xfrm flipH="1">
              <a:off x="4048639" y="2900048"/>
              <a:ext cx="230380" cy="127001"/>
            </a:xfrm>
            <a:custGeom>
              <a:avLst/>
              <a:gdLst/>
              <a:ahLst/>
              <a:cxnLst/>
              <a:rect l="l" t="t" r="r" b="b"/>
              <a:pathLst>
                <a:path w="4531" h="2498" extrusionOk="0">
                  <a:moveTo>
                    <a:pt x="2131" y="1029"/>
                  </a:moveTo>
                  <a:cubicBezTo>
                    <a:pt x="907" y="1641"/>
                    <a:pt x="0" y="2253"/>
                    <a:pt x="49" y="2375"/>
                  </a:cubicBezTo>
                  <a:cubicBezTo>
                    <a:pt x="123" y="2498"/>
                    <a:pt x="1151" y="2082"/>
                    <a:pt x="2376" y="1469"/>
                  </a:cubicBezTo>
                  <a:cubicBezTo>
                    <a:pt x="3600" y="857"/>
                    <a:pt x="4531" y="245"/>
                    <a:pt x="4457" y="123"/>
                  </a:cubicBezTo>
                  <a:cubicBezTo>
                    <a:pt x="4408" y="0"/>
                    <a:pt x="3355" y="416"/>
                    <a:pt x="2131" y="1029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3" name="Google Shape;1597;p38">
              <a:extLst>
                <a:ext uri="{FF2B5EF4-FFF2-40B4-BE49-F238E27FC236}">
                  <a16:creationId xmlns:a16="http://schemas.microsoft.com/office/drawing/2014/main" id="{ED70EA2F-5BA1-1898-2D83-FECFEDB276D5}"/>
                </a:ext>
              </a:extLst>
            </p:cNvPr>
            <p:cNvSpPr/>
            <p:nvPr/>
          </p:nvSpPr>
          <p:spPr>
            <a:xfrm flipH="1">
              <a:off x="4447065" y="3059384"/>
              <a:ext cx="128283" cy="80990"/>
            </a:xfrm>
            <a:custGeom>
              <a:avLst/>
              <a:gdLst/>
              <a:ahLst/>
              <a:cxnLst/>
              <a:rect l="l" t="t" r="r" b="b"/>
              <a:pathLst>
                <a:path w="2523" h="1593" extrusionOk="0">
                  <a:moveTo>
                    <a:pt x="539" y="858"/>
                  </a:moveTo>
                  <a:cubicBezTo>
                    <a:pt x="343" y="956"/>
                    <a:pt x="196" y="1029"/>
                    <a:pt x="0" y="1127"/>
                  </a:cubicBezTo>
                  <a:lnTo>
                    <a:pt x="0" y="1592"/>
                  </a:lnTo>
                  <a:cubicBezTo>
                    <a:pt x="221" y="1494"/>
                    <a:pt x="466" y="1372"/>
                    <a:pt x="710" y="1249"/>
                  </a:cubicBezTo>
                  <a:cubicBezTo>
                    <a:pt x="1763" y="735"/>
                    <a:pt x="2523" y="245"/>
                    <a:pt x="2474" y="123"/>
                  </a:cubicBezTo>
                  <a:cubicBezTo>
                    <a:pt x="2425" y="1"/>
                    <a:pt x="1543" y="343"/>
                    <a:pt x="539" y="858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4" name="Google Shape;1598;p38">
              <a:extLst>
                <a:ext uri="{FF2B5EF4-FFF2-40B4-BE49-F238E27FC236}">
                  <a16:creationId xmlns:a16="http://schemas.microsoft.com/office/drawing/2014/main" id="{8A975CB5-9496-2CE5-0C8F-8D9EAEBD8E84}"/>
                </a:ext>
              </a:extLst>
            </p:cNvPr>
            <p:cNvSpPr/>
            <p:nvPr/>
          </p:nvSpPr>
          <p:spPr>
            <a:xfrm flipH="1">
              <a:off x="4346188" y="3040726"/>
              <a:ext cx="230431" cy="125780"/>
            </a:xfrm>
            <a:custGeom>
              <a:avLst/>
              <a:gdLst/>
              <a:ahLst/>
              <a:cxnLst/>
              <a:rect l="l" t="t" r="r" b="b"/>
              <a:pathLst>
                <a:path w="4532" h="2474" extrusionOk="0">
                  <a:moveTo>
                    <a:pt x="2156" y="1004"/>
                  </a:moveTo>
                  <a:cubicBezTo>
                    <a:pt x="931" y="1616"/>
                    <a:pt x="1" y="2229"/>
                    <a:pt x="74" y="2351"/>
                  </a:cubicBezTo>
                  <a:cubicBezTo>
                    <a:pt x="123" y="2474"/>
                    <a:pt x="1176" y="2082"/>
                    <a:pt x="2401" y="1470"/>
                  </a:cubicBezTo>
                  <a:cubicBezTo>
                    <a:pt x="3625" y="857"/>
                    <a:pt x="4531" y="245"/>
                    <a:pt x="4482" y="123"/>
                  </a:cubicBezTo>
                  <a:cubicBezTo>
                    <a:pt x="4409" y="0"/>
                    <a:pt x="3380" y="392"/>
                    <a:pt x="2156" y="1004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5" name="Google Shape;1599;p38">
              <a:extLst>
                <a:ext uri="{FF2B5EF4-FFF2-40B4-BE49-F238E27FC236}">
                  <a16:creationId xmlns:a16="http://schemas.microsoft.com/office/drawing/2014/main" id="{BB9CC032-4A82-3A95-033D-E2F32B14149F}"/>
                </a:ext>
              </a:extLst>
            </p:cNvPr>
            <p:cNvSpPr/>
            <p:nvPr/>
          </p:nvSpPr>
          <p:spPr>
            <a:xfrm flipH="1">
              <a:off x="4103400" y="2956075"/>
              <a:ext cx="168145" cy="92175"/>
            </a:xfrm>
            <a:custGeom>
              <a:avLst/>
              <a:gdLst/>
              <a:ahLst/>
              <a:cxnLst/>
              <a:rect l="l" t="t" r="r" b="b"/>
              <a:pathLst>
                <a:path w="3307" h="1813" extrusionOk="0">
                  <a:moveTo>
                    <a:pt x="1568" y="735"/>
                  </a:moveTo>
                  <a:cubicBezTo>
                    <a:pt x="686" y="1200"/>
                    <a:pt x="0" y="1641"/>
                    <a:pt x="25" y="1714"/>
                  </a:cubicBezTo>
                  <a:cubicBezTo>
                    <a:pt x="98" y="1812"/>
                    <a:pt x="833" y="1543"/>
                    <a:pt x="1739" y="1078"/>
                  </a:cubicBezTo>
                  <a:cubicBezTo>
                    <a:pt x="2645" y="612"/>
                    <a:pt x="3306" y="196"/>
                    <a:pt x="3282" y="98"/>
                  </a:cubicBezTo>
                  <a:cubicBezTo>
                    <a:pt x="3208" y="0"/>
                    <a:pt x="2449" y="294"/>
                    <a:pt x="1568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6" name="Google Shape;1600;p38">
              <a:extLst>
                <a:ext uri="{FF2B5EF4-FFF2-40B4-BE49-F238E27FC236}">
                  <a16:creationId xmlns:a16="http://schemas.microsoft.com/office/drawing/2014/main" id="{CB433F0B-31E1-13D6-D752-7773922A210C}"/>
                </a:ext>
              </a:extLst>
            </p:cNvPr>
            <p:cNvSpPr/>
            <p:nvPr/>
          </p:nvSpPr>
          <p:spPr>
            <a:xfrm flipH="1">
              <a:off x="4364898" y="3141544"/>
              <a:ext cx="183043" cy="100919"/>
            </a:xfrm>
            <a:custGeom>
              <a:avLst/>
              <a:gdLst/>
              <a:ahLst/>
              <a:cxnLst/>
              <a:rect l="l" t="t" r="r" b="b"/>
              <a:pathLst>
                <a:path w="3600" h="1985" extrusionOk="0">
                  <a:moveTo>
                    <a:pt x="1714" y="833"/>
                  </a:moveTo>
                  <a:cubicBezTo>
                    <a:pt x="735" y="1323"/>
                    <a:pt x="0" y="1813"/>
                    <a:pt x="49" y="1911"/>
                  </a:cubicBezTo>
                  <a:cubicBezTo>
                    <a:pt x="122" y="1984"/>
                    <a:pt x="931" y="1690"/>
                    <a:pt x="1886" y="1201"/>
                  </a:cubicBezTo>
                  <a:cubicBezTo>
                    <a:pt x="2865" y="711"/>
                    <a:pt x="3600" y="221"/>
                    <a:pt x="3551" y="123"/>
                  </a:cubicBezTo>
                  <a:cubicBezTo>
                    <a:pt x="3502" y="1"/>
                    <a:pt x="2694" y="344"/>
                    <a:pt x="1714" y="833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7" name="Google Shape;1601;p38">
              <a:extLst>
                <a:ext uri="{FF2B5EF4-FFF2-40B4-BE49-F238E27FC236}">
                  <a16:creationId xmlns:a16="http://schemas.microsoft.com/office/drawing/2014/main" id="{D9E81B63-EB24-0B51-E265-7F454E7F1135}"/>
                </a:ext>
              </a:extLst>
            </p:cNvPr>
            <p:cNvSpPr/>
            <p:nvPr/>
          </p:nvSpPr>
          <p:spPr>
            <a:xfrm flipH="1">
              <a:off x="3971456" y="2917436"/>
              <a:ext cx="215431" cy="118358"/>
            </a:xfrm>
            <a:custGeom>
              <a:avLst/>
              <a:gdLst/>
              <a:ahLst/>
              <a:cxnLst/>
              <a:rect l="l" t="t" r="r" b="b"/>
              <a:pathLst>
                <a:path w="4237" h="2328" extrusionOk="0">
                  <a:moveTo>
                    <a:pt x="2009" y="956"/>
                  </a:moveTo>
                  <a:cubicBezTo>
                    <a:pt x="882" y="1544"/>
                    <a:pt x="1" y="2082"/>
                    <a:pt x="50" y="2205"/>
                  </a:cubicBezTo>
                  <a:cubicBezTo>
                    <a:pt x="123" y="2327"/>
                    <a:pt x="1103" y="1960"/>
                    <a:pt x="2229" y="1372"/>
                  </a:cubicBezTo>
                  <a:cubicBezTo>
                    <a:pt x="3355" y="809"/>
                    <a:pt x="4237" y="246"/>
                    <a:pt x="4188" y="123"/>
                  </a:cubicBezTo>
                  <a:cubicBezTo>
                    <a:pt x="4115" y="1"/>
                    <a:pt x="3135" y="368"/>
                    <a:pt x="2009" y="956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8" name="Google Shape;1602;p38">
              <a:extLst>
                <a:ext uri="{FF2B5EF4-FFF2-40B4-BE49-F238E27FC236}">
                  <a16:creationId xmlns:a16="http://schemas.microsoft.com/office/drawing/2014/main" id="{2FE8867A-4367-93CE-7522-191D889C786E}"/>
                </a:ext>
              </a:extLst>
            </p:cNvPr>
            <p:cNvSpPr/>
            <p:nvPr/>
          </p:nvSpPr>
          <p:spPr>
            <a:xfrm flipH="1">
              <a:off x="4288935" y="2959787"/>
              <a:ext cx="168145" cy="92175"/>
            </a:xfrm>
            <a:custGeom>
              <a:avLst/>
              <a:gdLst/>
              <a:ahLst/>
              <a:cxnLst/>
              <a:rect l="l" t="t" r="r" b="b"/>
              <a:pathLst>
                <a:path w="3307" h="1813" extrusionOk="0">
                  <a:moveTo>
                    <a:pt x="1568" y="735"/>
                  </a:moveTo>
                  <a:cubicBezTo>
                    <a:pt x="686" y="1200"/>
                    <a:pt x="1" y="1617"/>
                    <a:pt x="50" y="1715"/>
                  </a:cubicBezTo>
                  <a:cubicBezTo>
                    <a:pt x="99" y="1813"/>
                    <a:pt x="833" y="1519"/>
                    <a:pt x="1739" y="1078"/>
                  </a:cubicBezTo>
                  <a:cubicBezTo>
                    <a:pt x="2645" y="613"/>
                    <a:pt x="3307" y="172"/>
                    <a:pt x="3282" y="98"/>
                  </a:cubicBezTo>
                  <a:cubicBezTo>
                    <a:pt x="3233" y="1"/>
                    <a:pt x="2449" y="270"/>
                    <a:pt x="1568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9" name="Google Shape;1603;p38">
              <a:extLst>
                <a:ext uri="{FF2B5EF4-FFF2-40B4-BE49-F238E27FC236}">
                  <a16:creationId xmlns:a16="http://schemas.microsoft.com/office/drawing/2014/main" id="{ECD129E4-7CAE-14C0-8692-3473D4BB481F}"/>
                </a:ext>
              </a:extLst>
            </p:cNvPr>
            <p:cNvSpPr/>
            <p:nvPr/>
          </p:nvSpPr>
          <p:spPr>
            <a:xfrm flipH="1">
              <a:off x="3886747" y="2906251"/>
              <a:ext cx="222956" cy="122069"/>
            </a:xfrm>
            <a:custGeom>
              <a:avLst/>
              <a:gdLst/>
              <a:ahLst/>
              <a:cxnLst/>
              <a:rect l="l" t="t" r="r" b="b"/>
              <a:pathLst>
                <a:path w="4385" h="2401" extrusionOk="0">
                  <a:moveTo>
                    <a:pt x="2082" y="980"/>
                  </a:moveTo>
                  <a:cubicBezTo>
                    <a:pt x="907" y="1568"/>
                    <a:pt x="1" y="2155"/>
                    <a:pt x="74" y="2278"/>
                  </a:cubicBezTo>
                  <a:cubicBezTo>
                    <a:pt x="123" y="2400"/>
                    <a:pt x="1127" y="2033"/>
                    <a:pt x="2303" y="1421"/>
                  </a:cubicBezTo>
                  <a:cubicBezTo>
                    <a:pt x="3454" y="833"/>
                    <a:pt x="4384" y="245"/>
                    <a:pt x="4311" y="123"/>
                  </a:cubicBezTo>
                  <a:cubicBezTo>
                    <a:pt x="4262" y="1"/>
                    <a:pt x="3258" y="368"/>
                    <a:pt x="2082" y="980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0" name="Google Shape;1604;p38">
              <a:extLst>
                <a:ext uri="{FF2B5EF4-FFF2-40B4-BE49-F238E27FC236}">
                  <a16:creationId xmlns:a16="http://schemas.microsoft.com/office/drawing/2014/main" id="{85964A56-7959-EEF1-71AA-7498F69AF718}"/>
                </a:ext>
              </a:extLst>
            </p:cNvPr>
            <p:cNvSpPr/>
            <p:nvPr/>
          </p:nvSpPr>
          <p:spPr>
            <a:xfrm flipH="1">
              <a:off x="3761006" y="2878847"/>
              <a:ext cx="230380" cy="125831"/>
            </a:xfrm>
            <a:custGeom>
              <a:avLst/>
              <a:gdLst/>
              <a:ahLst/>
              <a:cxnLst/>
              <a:rect l="l" t="t" r="r" b="b"/>
              <a:pathLst>
                <a:path w="4531" h="2475" extrusionOk="0">
                  <a:moveTo>
                    <a:pt x="2155" y="1005"/>
                  </a:moveTo>
                  <a:cubicBezTo>
                    <a:pt x="931" y="1617"/>
                    <a:pt x="0" y="2229"/>
                    <a:pt x="74" y="2352"/>
                  </a:cubicBezTo>
                  <a:cubicBezTo>
                    <a:pt x="123" y="2474"/>
                    <a:pt x="1151" y="2082"/>
                    <a:pt x="2376" y="1470"/>
                  </a:cubicBezTo>
                  <a:cubicBezTo>
                    <a:pt x="3600" y="858"/>
                    <a:pt x="4530" y="246"/>
                    <a:pt x="4481" y="123"/>
                  </a:cubicBezTo>
                  <a:cubicBezTo>
                    <a:pt x="4408" y="1"/>
                    <a:pt x="3380" y="393"/>
                    <a:pt x="2155" y="100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1" name="Google Shape;1605;p38">
              <a:extLst>
                <a:ext uri="{FF2B5EF4-FFF2-40B4-BE49-F238E27FC236}">
                  <a16:creationId xmlns:a16="http://schemas.microsoft.com/office/drawing/2014/main" id="{5A81C90D-AE86-C19F-E1AF-B24D9CC50316}"/>
                </a:ext>
              </a:extLst>
            </p:cNvPr>
            <p:cNvSpPr/>
            <p:nvPr/>
          </p:nvSpPr>
          <p:spPr>
            <a:xfrm flipH="1">
              <a:off x="3737363" y="2812855"/>
              <a:ext cx="169366" cy="92225"/>
            </a:xfrm>
            <a:custGeom>
              <a:avLst/>
              <a:gdLst/>
              <a:ahLst/>
              <a:cxnLst/>
              <a:rect l="l" t="t" r="r" b="b"/>
              <a:pathLst>
                <a:path w="3331" h="1814" extrusionOk="0">
                  <a:moveTo>
                    <a:pt x="1592" y="736"/>
                  </a:moveTo>
                  <a:cubicBezTo>
                    <a:pt x="686" y="1201"/>
                    <a:pt x="0" y="1642"/>
                    <a:pt x="49" y="1715"/>
                  </a:cubicBezTo>
                  <a:cubicBezTo>
                    <a:pt x="98" y="1813"/>
                    <a:pt x="857" y="1544"/>
                    <a:pt x="1763" y="1078"/>
                  </a:cubicBezTo>
                  <a:cubicBezTo>
                    <a:pt x="2645" y="613"/>
                    <a:pt x="3331" y="197"/>
                    <a:pt x="3306" y="99"/>
                  </a:cubicBezTo>
                  <a:cubicBezTo>
                    <a:pt x="3233" y="1"/>
                    <a:pt x="2498" y="295"/>
                    <a:pt x="1592" y="736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2" name="Google Shape;1606;p38">
              <a:extLst>
                <a:ext uri="{FF2B5EF4-FFF2-40B4-BE49-F238E27FC236}">
                  <a16:creationId xmlns:a16="http://schemas.microsoft.com/office/drawing/2014/main" id="{D4E65EC7-4595-F363-CE58-EB6E25FC4678}"/>
                </a:ext>
              </a:extLst>
            </p:cNvPr>
            <p:cNvSpPr/>
            <p:nvPr/>
          </p:nvSpPr>
          <p:spPr>
            <a:xfrm flipH="1">
              <a:off x="4341204" y="3216281"/>
              <a:ext cx="168145" cy="93395"/>
            </a:xfrm>
            <a:custGeom>
              <a:avLst/>
              <a:gdLst/>
              <a:ahLst/>
              <a:cxnLst/>
              <a:rect l="l" t="t" r="r" b="b"/>
              <a:pathLst>
                <a:path w="3307" h="1837" extrusionOk="0">
                  <a:moveTo>
                    <a:pt x="1567" y="759"/>
                  </a:moveTo>
                  <a:cubicBezTo>
                    <a:pt x="661" y="1224"/>
                    <a:pt x="0" y="1665"/>
                    <a:pt x="25" y="1739"/>
                  </a:cubicBezTo>
                  <a:cubicBezTo>
                    <a:pt x="98" y="1837"/>
                    <a:pt x="833" y="1567"/>
                    <a:pt x="1739" y="1102"/>
                  </a:cubicBezTo>
                  <a:cubicBezTo>
                    <a:pt x="2620" y="637"/>
                    <a:pt x="3306" y="220"/>
                    <a:pt x="3282" y="122"/>
                  </a:cubicBezTo>
                  <a:cubicBezTo>
                    <a:pt x="3208" y="0"/>
                    <a:pt x="2473" y="318"/>
                    <a:pt x="1567" y="759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3" name="Google Shape;1607;p38">
              <a:extLst>
                <a:ext uri="{FF2B5EF4-FFF2-40B4-BE49-F238E27FC236}">
                  <a16:creationId xmlns:a16="http://schemas.microsoft.com/office/drawing/2014/main" id="{0F775E8A-00DD-B715-5CD6-BC80CD3F8F4F}"/>
                </a:ext>
              </a:extLst>
            </p:cNvPr>
            <p:cNvSpPr/>
            <p:nvPr/>
          </p:nvSpPr>
          <p:spPr>
            <a:xfrm flipH="1">
              <a:off x="4204278" y="3182624"/>
              <a:ext cx="230380" cy="125831"/>
            </a:xfrm>
            <a:custGeom>
              <a:avLst/>
              <a:gdLst/>
              <a:ahLst/>
              <a:cxnLst/>
              <a:rect l="l" t="t" r="r" b="b"/>
              <a:pathLst>
                <a:path w="4531" h="2475" extrusionOk="0">
                  <a:moveTo>
                    <a:pt x="2131" y="1005"/>
                  </a:moveTo>
                  <a:cubicBezTo>
                    <a:pt x="907" y="1617"/>
                    <a:pt x="0" y="2229"/>
                    <a:pt x="49" y="2352"/>
                  </a:cubicBezTo>
                  <a:cubicBezTo>
                    <a:pt x="123" y="2474"/>
                    <a:pt x="1151" y="2058"/>
                    <a:pt x="2376" y="1446"/>
                  </a:cubicBezTo>
                  <a:cubicBezTo>
                    <a:pt x="3600" y="833"/>
                    <a:pt x="4531" y="221"/>
                    <a:pt x="4457" y="99"/>
                  </a:cubicBezTo>
                  <a:cubicBezTo>
                    <a:pt x="4408" y="1"/>
                    <a:pt x="3355" y="393"/>
                    <a:pt x="2131" y="100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4" name="Google Shape;1608;p38">
              <a:extLst>
                <a:ext uri="{FF2B5EF4-FFF2-40B4-BE49-F238E27FC236}">
                  <a16:creationId xmlns:a16="http://schemas.microsoft.com/office/drawing/2014/main" id="{E8F6F40E-E2E3-4498-9BF4-CCC1BF64E45B}"/>
                </a:ext>
              </a:extLst>
            </p:cNvPr>
            <p:cNvSpPr/>
            <p:nvPr/>
          </p:nvSpPr>
          <p:spPr>
            <a:xfrm flipH="1">
              <a:off x="4503096" y="3323301"/>
              <a:ext cx="72251" cy="53586"/>
            </a:xfrm>
            <a:custGeom>
              <a:avLst/>
              <a:gdLst/>
              <a:ahLst/>
              <a:cxnLst/>
              <a:rect l="l" t="t" r="r" b="b"/>
              <a:pathLst>
                <a:path w="1421" h="1054" extrusionOk="0">
                  <a:moveTo>
                    <a:pt x="0" y="1054"/>
                  </a:moveTo>
                  <a:cubicBezTo>
                    <a:pt x="857" y="589"/>
                    <a:pt x="1421" y="197"/>
                    <a:pt x="1396" y="99"/>
                  </a:cubicBezTo>
                  <a:cubicBezTo>
                    <a:pt x="1323" y="1"/>
                    <a:pt x="784" y="197"/>
                    <a:pt x="0" y="540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5" name="Google Shape;1609;p38">
              <a:extLst>
                <a:ext uri="{FF2B5EF4-FFF2-40B4-BE49-F238E27FC236}">
                  <a16:creationId xmlns:a16="http://schemas.microsoft.com/office/drawing/2014/main" id="{FCF3AC55-2CD7-997D-7C93-FB9494FFB041}"/>
                </a:ext>
              </a:extLst>
            </p:cNvPr>
            <p:cNvSpPr/>
            <p:nvPr/>
          </p:nvSpPr>
          <p:spPr>
            <a:xfrm flipH="1">
              <a:off x="4413456" y="3308405"/>
              <a:ext cx="161891" cy="87192"/>
            </a:xfrm>
            <a:custGeom>
              <a:avLst/>
              <a:gdLst/>
              <a:ahLst/>
              <a:cxnLst/>
              <a:rect l="l" t="t" r="r" b="b"/>
              <a:pathLst>
                <a:path w="3184" h="1715" extrusionOk="0">
                  <a:moveTo>
                    <a:pt x="1470" y="735"/>
                  </a:moveTo>
                  <a:cubicBezTo>
                    <a:pt x="784" y="1078"/>
                    <a:pt x="221" y="1445"/>
                    <a:pt x="0" y="1592"/>
                  </a:cubicBezTo>
                  <a:lnTo>
                    <a:pt x="0" y="1714"/>
                  </a:lnTo>
                  <a:cubicBezTo>
                    <a:pt x="221" y="1714"/>
                    <a:pt x="906" y="1445"/>
                    <a:pt x="1641" y="1029"/>
                  </a:cubicBezTo>
                  <a:cubicBezTo>
                    <a:pt x="2523" y="588"/>
                    <a:pt x="3184" y="147"/>
                    <a:pt x="3159" y="49"/>
                  </a:cubicBezTo>
                  <a:cubicBezTo>
                    <a:pt x="3135" y="0"/>
                    <a:pt x="2376" y="269"/>
                    <a:pt x="1470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6" name="Google Shape;1610;p38">
              <a:extLst>
                <a:ext uri="{FF2B5EF4-FFF2-40B4-BE49-F238E27FC236}">
                  <a16:creationId xmlns:a16="http://schemas.microsoft.com/office/drawing/2014/main" id="{443EE4E6-D113-8524-4869-BF05A74D2FBE}"/>
                </a:ext>
              </a:extLst>
            </p:cNvPr>
            <p:cNvSpPr/>
            <p:nvPr/>
          </p:nvSpPr>
          <p:spPr>
            <a:xfrm flipH="1">
              <a:off x="4042385" y="3015814"/>
              <a:ext cx="169416" cy="92175"/>
            </a:xfrm>
            <a:custGeom>
              <a:avLst/>
              <a:gdLst/>
              <a:ahLst/>
              <a:cxnLst/>
              <a:rect l="l" t="t" r="r" b="b"/>
              <a:pathLst>
                <a:path w="3332" h="1813" extrusionOk="0">
                  <a:moveTo>
                    <a:pt x="1593" y="735"/>
                  </a:moveTo>
                  <a:cubicBezTo>
                    <a:pt x="686" y="1200"/>
                    <a:pt x="1" y="1617"/>
                    <a:pt x="50" y="1715"/>
                  </a:cubicBezTo>
                  <a:cubicBezTo>
                    <a:pt x="123" y="1813"/>
                    <a:pt x="858" y="1519"/>
                    <a:pt x="1764" y="1053"/>
                  </a:cubicBezTo>
                  <a:cubicBezTo>
                    <a:pt x="2646" y="613"/>
                    <a:pt x="3331" y="172"/>
                    <a:pt x="3307" y="98"/>
                  </a:cubicBezTo>
                  <a:cubicBezTo>
                    <a:pt x="3233" y="0"/>
                    <a:pt x="2474" y="270"/>
                    <a:pt x="1593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7" name="Google Shape;1611;p38">
              <a:extLst>
                <a:ext uri="{FF2B5EF4-FFF2-40B4-BE49-F238E27FC236}">
                  <a16:creationId xmlns:a16="http://schemas.microsoft.com/office/drawing/2014/main" id="{A1F8D820-BACC-8094-8C72-1C6807C8A6E6}"/>
                </a:ext>
              </a:extLst>
            </p:cNvPr>
            <p:cNvSpPr/>
            <p:nvPr/>
          </p:nvSpPr>
          <p:spPr>
            <a:xfrm flipH="1">
              <a:off x="3907950" y="2979716"/>
              <a:ext cx="229109" cy="125780"/>
            </a:xfrm>
            <a:custGeom>
              <a:avLst/>
              <a:gdLst/>
              <a:ahLst/>
              <a:cxnLst/>
              <a:rect l="l" t="t" r="r" b="b"/>
              <a:pathLst>
                <a:path w="4506" h="2474" extrusionOk="0">
                  <a:moveTo>
                    <a:pt x="2131" y="1004"/>
                  </a:moveTo>
                  <a:cubicBezTo>
                    <a:pt x="906" y="1617"/>
                    <a:pt x="0" y="2229"/>
                    <a:pt x="49" y="2351"/>
                  </a:cubicBezTo>
                  <a:cubicBezTo>
                    <a:pt x="98" y="2474"/>
                    <a:pt x="1151" y="2082"/>
                    <a:pt x="2375" y="1470"/>
                  </a:cubicBezTo>
                  <a:cubicBezTo>
                    <a:pt x="3600" y="857"/>
                    <a:pt x="4506" y="245"/>
                    <a:pt x="4457" y="123"/>
                  </a:cubicBezTo>
                  <a:cubicBezTo>
                    <a:pt x="4408" y="0"/>
                    <a:pt x="3355" y="392"/>
                    <a:pt x="2131" y="1004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8" name="Google Shape;1612;p38">
              <a:extLst>
                <a:ext uri="{FF2B5EF4-FFF2-40B4-BE49-F238E27FC236}">
                  <a16:creationId xmlns:a16="http://schemas.microsoft.com/office/drawing/2014/main" id="{7F6847F9-13FE-FA4B-31BB-ECFD6193A697}"/>
                </a:ext>
              </a:extLst>
            </p:cNvPr>
            <p:cNvSpPr/>
            <p:nvPr/>
          </p:nvSpPr>
          <p:spPr>
            <a:xfrm flipH="1">
              <a:off x="4305104" y="3140324"/>
              <a:ext cx="193059" cy="105851"/>
            </a:xfrm>
            <a:custGeom>
              <a:avLst/>
              <a:gdLst/>
              <a:ahLst/>
              <a:cxnLst/>
              <a:rect l="l" t="t" r="r" b="b"/>
              <a:pathLst>
                <a:path w="3797" h="2082" extrusionOk="0">
                  <a:moveTo>
                    <a:pt x="1788" y="857"/>
                  </a:moveTo>
                  <a:cubicBezTo>
                    <a:pt x="760" y="1372"/>
                    <a:pt x="1" y="1861"/>
                    <a:pt x="25" y="1984"/>
                  </a:cubicBezTo>
                  <a:cubicBezTo>
                    <a:pt x="74" y="2082"/>
                    <a:pt x="931" y="1763"/>
                    <a:pt x="1984" y="1249"/>
                  </a:cubicBezTo>
                  <a:cubicBezTo>
                    <a:pt x="3013" y="735"/>
                    <a:pt x="3796" y="245"/>
                    <a:pt x="3747" y="123"/>
                  </a:cubicBezTo>
                  <a:cubicBezTo>
                    <a:pt x="3698" y="0"/>
                    <a:pt x="2841" y="343"/>
                    <a:pt x="1788" y="857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9" name="Google Shape;1613;p38">
              <a:extLst>
                <a:ext uri="{FF2B5EF4-FFF2-40B4-BE49-F238E27FC236}">
                  <a16:creationId xmlns:a16="http://schemas.microsoft.com/office/drawing/2014/main" id="{703C9F73-BB15-89B9-7E8B-70B2CD42B60A}"/>
                </a:ext>
              </a:extLst>
            </p:cNvPr>
            <p:cNvSpPr/>
            <p:nvPr/>
          </p:nvSpPr>
          <p:spPr>
            <a:xfrm flipH="1">
              <a:off x="4204278" y="3120394"/>
              <a:ext cx="230380" cy="125780"/>
            </a:xfrm>
            <a:custGeom>
              <a:avLst/>
              <a:gdLst/>
              <a:ahLst/>
              <a:cxnLst/>
              <a:rect l="l" t="t" r="r" b="b"/>
              <a:pathLst>
                <a:path w="4531" h="2474" extrusionOk="0">
                  <a:moveTo>
                    <a:pt x="2131" y="1004"/>
                  </a:moveTo>
                  <a:cubicBezTo>
                    <a:pt x="907" y="1617"/>
                    <a:pt x="0" y="2229"/>
                    <a:pt x="49" y="2351"/>
                  </a:cubicBezTo>
                  <a:cubicBezTo>
                    <a:pt x="123" y="2474"/>
                    <a:pt x="1151" y="2057"/>
                    <a:pt x="2376" y="1445"/>
                  </a:cubicBezTo>
                  <a:cubicBezTo>
                    <a:pt x="3600" y="833"/>
                    <a:pt x="4531" y="221"/>
                    <a:pt x="4457" y="98"/>
                  </a:cubicBezTo>
                  <a:cubicBezTo>
                    <a:pt x="4408" y="0"/>
                    <a:pt x="3355" y="392"/>
                    <a:pt x="2131" y="1004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0" name="Google Shape;1614;p38">
              <a:extLst>
                <a:ext uri="{FF2B5EF4-FFF2-40B4-BE49-F238E27FC236}">
                  <a16:creationId xmlns:a16="http://schemas.microsoft.com/office/drawing/2014/main" id="{A81E46BC-2693-9899-3687-F61D95178135}"/>
                </a:ext>
              </a:extLst>
            </p:cNvPr>
            <p:cNvSpPr/>
            <p:nvPr/>
          </p:nvSpPr>
          <p:spPr>
            <a:xfrm flipH="1">
              <a:off x="4114637" y="3105447"/>
              <a:ext cx="169366" cy="92175"/>
            </a:xfrm>
            <a:custGeom>
              <a:avLst/>
              <a:gdLst/>
              <a:ahLst/>
              <a:cxnLst/>
              <a:rect l="l" t="t" r="r" b="b"/>
              <a:pathLst>
                <a:path w="3331" h="1813" extrusionOk="0">
                  <a:moveTo>
                    <a:pt x="1592" y="735"/>
                  </a:moveTo>
                  <a:cubicBezTo>
                    <a:pt x="711" y="1201"/>
                    <a:pt x="1" y="1641"/>
                    <a:pt x="74" y="1715"/>
                  </a:cubicBezTo>
                  <a:cubicBezTo>
                    <a:pt x="123" y="1813"/>
                    <a:pt x="858" y="1543"/>
                    <a:pt x="1788" y="1078"/>
                  </a:cubicBezTo>
                  <a:cubicBezTo>
                    <a:pt x="2670" y="613"/>
                    <a:pt x="3331" y="197"/>
                    <a:pt x="3306" y="99"/>
                  </a:cubicBezTo>
                  <a:cubicBezTo>
                    <a:pt x="3233" y="1"/>
                    <a:pt x="2523" y="294"/>
                    <a:pt x="1592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1" name="Google Shape;1615;p38">
              <a:extLst>
                <a:ext uri="{FF2B5EF4-FFF2-40B4-BE49-F238E27FC236}">
                  <a16:creationId xmlns:a16="http://schemas.microsoft.com/office/drawing/2014/main" id="{AD569AF9-72F4-D800-1DA3-68A664CD6521}"/>
                </a:ext>
              </a:extLst>
            </p:cNvPr>
            <p:cNvSpPr/>
            <p:nvPr/>
          </p:nvSpPr>
          <p:spPr>
            <a:xfrm flipH="1">
              <a:off x="4478182" y="3256089"/>
              <a:ext cx="97165" cy="64771"/>
            </a:xfrm>
            <a:custGeom>
              <a:avLst/>
              <a:gdLst/>
              <a:ahLst/>
              <a:cxnLst/>
              <a:rect l="l" t="t" r="r" b="b"/>
              <a:pathLst>
                <a:path w="1911" h="1274" extrusionOk="0">
                  <a:moveTo>
                    <a:pt x="172" y="760"/>
                  </a:moveTo>
                  <a:cubicBezTo>
                    <a:pt x="98" y="784"/>
                    <a:pt x="74" y="809"/>
                    <a:pt x="0" y="833"/>
                  </a:cubicBezTo>
                  <a:lnTo>
                    <a:pt x="0" y="1274"/>
                  </a:lnTo>
                  <a:cubicBezTo>
                    <a:pt x="98" y="1201"/>
                    <a:pt x="221" y="1176"/>
                    <a:pt x="343" y="1127"/>
                  </a:cubicBezTo>
                  <a:cubicBezTo>
                    <a:pt x="1225" y="662"/>
                    <a:pt x="1910" y="221"/>
                    <a:pt x="1886" y="148"/>
                  </a:cubicBezTo>
                  <a:cubicBezTo>
                    <a:pt x="1812" y="1"/>
                    <a:pt x="1053" y="294"/>
                    <a:pt x="172" y="760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2" name="Google Shape;1616;p38">
              <a:extLst>
                <a:ext uri="{FF2B5EF4-FFF2-40B4-BE49-F238E27FC236}">
                  <a16:creationId xmlns:a16="http://schemas.microsoft.com/office/drawing/2014/main" id="{BD6FB141-F950-B124-5105-E0BFD8F1F399}"/>
                </a:ext>
              </a:extLst>
            </p:cNvPr>
            <p:cNvSpPr/>
            <p:nvPr/>
          </p:nvSpPr>
          <p:spPr>
            <a:xfrm flipH="1">
              <a:off x="4174381" y="3201333"/>
              <a:ext cx="230380" cy="125780"/>
            </a:xfrm>
            <a:custGeom>
              <a:avLst/>
              <a:gdLst/>
              <a:ahLst/>
              <a:cxnLst/>
              <a:rect l="l" t="t" r="r" b="b"/>
              <a:pathLst>
                <a:path w="4531" h="2474" extrusionOk="0">
                  <a:moveTo>
                    <a:pt x="2155" y="1004"/>
                  </a:moveTo>
                  <a:cubicBezTo>
                    <a:pt x="931" y="1616"/>
                    <a:pt x="0" y="2229"/>
                    <a:pt x="74" y="2351"/>
                  </a:cubicBezTo>
                  <a:cubicBezTo>
                    <a:pt x="147" y="2473"/>
                    <a:pt x="1004" y="2131"/>
                    <a:pt x="2082" y="1641"/>
                  </a:cubicBezTo>
                  <a:lnTo>
                    <a:pt x="4359" y="319"/>
                  </a:lnTo>
                  <a:cubicBezTo>
                    <a:pt x="4481" y="221"/>
                    <a:pt x="4530" y="172"/>
                    <a:pt x="4530" y="147"/>
                  </a:cubicBezTo>
                  <a:cubicBezTo>
                    <a:pt x="4432" y="0"/>
                    <a:pt x="3380" y="392"/>
                    <a:pt x="2155" y="1004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3" name="Google Shape;1617;p38">
              <a:extLst>
                <a:ext uri="{FF2B5EF4-FFF2-40B4-BE49-F238E27FC236}">
                  <a16:creationId xmlns:a16="http://schemas.microsoft.com/office/drawing/2014/main" id="{E134D28C-3D9D-1096-BD63-446EBF26000D}"/>
                </a:ext>
              </a:extLst>
            </p:cNvPr>
            <p:cNvSpPr/>
            <p:nvPr/>
          </p:nvSpPr>
          <p:spPr>
            <a:xfrm flipH="1">
              <a:off x="3922847" y="3026999"/>
              <a:ext cx="206737" cy="112104"/>
            </a:xfrm>
            <a:custGeom>
              <a:avLst/>
              <a:gdLst/>
              <a:ahLst/>
              <a:cxnLst/>
              <a:rect l="l" t="t" r="r" b="b"/>
              <a:pathLst>
                <a:path w="4066" h="2205" extrusionOk="0">
                  <a:moveTo>
                    <a:pt x="1935" y="882"/>
                  </a:moveTo>
                  <a:cubicBezTo>
                    <a:pt x="857" y="1421"/>
                    <a:pt x="0" y="1960"/>
                    <a:pt x="49" y="2082"/>
                  </a:cubicBezTo>
                  <a:cubicBezTo>
                    <a:pt x="122" y="2205"/>
                    <a:pt x="1029" y="1837"/>
                    <a:pt x="2130" y="1274"/>
                  </a:cubicBezTo>
                  <a:cubicBezTo>
                    <a:pt x="3232" y="736"/>
                    <a:pt x="4065" y="197"/>
                    <a:pt x="4016" y="74"/>
                  </a:cubicBezTo>
                  <a:cubicBezTo>
                    <a:pt x="3943" y="1"/>
                    <a:pt x="3037" y="368"/>
                    <a:pt x="1935" y="882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4" name="Google Shape;1618;p38">
              <a:extLst>
                <a:ext uri="{FF2B5EF4-FFF2-40B4-BE49-F238E27FC236}">
                  <a16:creationId xmlns:a16="http://schemas.microsoft.com/office/drawing/2014/main" id="{83ED46D6-3C75-4D9A-382B-2F273291DB68}"/>
                </a:ext>
              </a:extLst>
            </p:cNvPr>
            <p:cNvSpPr/>
            <p:nvPr/>
          </p:nvSpPr>
          <p:spPr>
            <a:xfrm flipH="1">
              <a:off x="4145754" y="3038235"/>
              <a:ext cx="168145" cy="92175"/>
            </a:xfrm>
            <a:custGeom>
              <a:avLst/>
              <a:gdLst/>
              <a:ahLst/>
              <a:cxnLst/>
              <a:rect l="l" t="t" r="r" b="b"/>
              <a:pathLst>
                <a:path w="3307" h="1813" extrusionOk="0">
                  <a:moveTo>
                    <a:pt x="1568" y="759"/>
                  </a:moveTo>
                  <a:cubicBezTo>
                    <a:pt x="686" y="1200"/>
                    <a:pt x="1" y="1641"/>
                    <a:pt x="50" y="1714"/>
                  </a:cubicBezTo>
                  <a:cubicBezTo>
                    <a:pt x="99" y="1812"/>
                    <a:pt x="833" y="1543"/>
                    <a:pt x="1764" y="1078"/>
                  </a:cubicBezTo>
                  <a:cubicBezTo>
                    <a:pt x="2645" y="612"/>
                    <a:pt x="3307" y="196"/>
                    <a:pt x="3282" y="98"/>
                  </a:cubicBezTo>
                  <a:cubicBezTo>
                    <a:pt x="3209" y="0"/>
                    <a:pt x="2450" y="319"/>
                    <a:pt x="1568" y="759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5" name="Google Shape;1619;p38">
              <a:extLst>
                <a:ext uri="{FF2B5EF4-FFF2-40B4-BE49-F238E27FC236}">
                  <a16:creationId xmlns:a16="http://schemas.microsoft.com/office/drawing/2014/main" id="{25875647-FA44-FDE6-10B5-E20792CDB588}"/>
                </a:ext>
              </a:extLst>
            </p:cNvPr>
            <p:cNvSpPr/>
            <p:nvPr/>
          </p:nvSpPr>
          <p:spPr>
            <a:xfrm flipH="1">
              <a:off x="3799598" y="2806653"/>
              <a:ext cx="230380" cy="127052"/>
            </a:xfrm>
            <a:custGeom>
              <a:avLst/>
              <a:gdLst/>
              <a:ahLst/>
              <a:cxnLst/>
              <a:rect l="l" t="t" r="r" b="b"/>
              <a:pathLst>
                <a:path w="4531" h="2499" extrusionOk="0">
                  <a:moveTo>
                    <a:pt x="2130" y="1029"/>
                  </a:moveTo>
                  <a:cubicBezTo>
                    <a:pt x="906" y="1641"/>
                    <a:pt x="0" y="2253"/>
                    <a:pt x="49" y="2376"/>
                  </a:cubicBezTo>
                  <a:cubicBezTo>
                    <a:pt x="122" y="2498"/>
                    <a:pt x="1151" y="2082"/>
                    <a:pt x="2375" y="1470"/>
                  </a:cubicBezTo>
                  <a:cubicBezTo>
                    <a:pt x="3600" y="858"/>
                    <a:pt x="4530" y="245"/>
                    <a:pt x="4457" y="123"/>
                  </a:cubicBezTo>
                  <a:cubicBezTo>
                    <a:pt x="4408" y="1"/>
                    <a:pt x="3355" y="417"/>
                    <a:pt x="2130" y="1029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6" name="Google Shape;1620;p38">
              <a:extLst>
                <a:ext uri="{FF2B5EF4-FFF2-40B4-BE49-F238E27FC236}">
                  <a16:creationId xmlns:a16="http://schemas.microsoft.com/office/drawing/2014/main" id="{59F861AC-9DC8-83DA-CC65-811086FD09C7}"/>
                </a:ext>
              </a:extLst>
            </p:cNvPr>
            <p:cNvSpPr/>
            <p:nvPr/>
          </p:nvSpPr>
          <p:spPr>
            <a:xfrm flipH="1">
              <a:off x="4312578" y="3053182"/>
              <a:ext cx="169416" cy="92175"/>
            </a:xfrm>
            <a:custGeom>
              <a:avLst/>
              <a:gdLst/>
              <a:ahLst/>
              <a:cxnLst/>
              <a:rect l="l" t="t" r="r" b="b"/>
              <a:pathLst>
                <a:path w="3332" h="1813" extrusionOk="0">
                  <a:moveTo>
                    <a:pt x="1593" y="735"/>
                  </a:moveTo>
                  <a:cubicBezTo>
                    <a:pt x="711" y="1200"/>
                    <a:pt x="1" y="1616"/>
                    <a:pt x="74" y="1714"/>
                  </a:cubicBezTo>
                  <a:cubicBezTo>
                    <a:pt x="123" y="1812"/>
                    <a:pt x="858" y="1518"/>
                    <a:pt x="1789" y="1078"/>
                  </a:cubicBezTo>
                  <a:cubicBezTo>
                    <a:pt x="2670" y="612"/>
                    <a:pt x="3331" y="172"/>
                    <a:pt x="3307" y="98"/>
                  </a:cubicBezTo>
                  <a:cubicBezTo>
                    <a:pt x="3258" y="0"/>
                    <a:pt x="2499" y="269"/>
                    <a:pt x="1593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7" name="Google Shape;1621;p38">
              <a:extLst>
                <a:ext uri="{FF2B5EF4-FFF2-40B4-BE49-F238E27FC236}">
                  <a16:creationId xmlns:a16="http://schemas.microsoft.com/office/drawing/2014/main" id="{B82463F1-F571-EA88-795B-500A18D6C410}"/>
                </a:ext>
              </a:extLst>
            </p:cNvPr>
            <p:cNvSpPr/>
            <p:nvPr/>
          </p:nvSpPr>
          <p:spPr>
            <a:xfrm flipH="1">
              <a:off x="3737363" y="2921198"/>
              <a:ext cx="168145" cy="90954"/>
            </a:xfrm>
            <a:custGeom>
              <a:avLst/>
              <a:gdLst/>
              <a:ahLst/>
              <a:cxnLst/>
              <a:rect l="l" t="t" r="r" b="b"/>
              <a:pathLst>
                <a:path w="3307" h="1789" extrusionOk="0">
                  <a:moveTo>
                    <a:pt x="1568" y="735"/>
                  </a:moveTo>
                  <a:cubicBezTo>
                    <a:pt x="662" y="1176"/>
                    <a:pt x="1" y="1617"/>
                    <a:pt x="25" y="1690"/>
                  </a:cubicBezTo>
                  <a:cubicBezTo>
                    <a:pt x="74" y="1788"/>
                    <a:pt x="833" y="1519"/>
                    <a:pt x="1739" y="1053"/>
                  </a:cubicBezTo>
                  <a:cubicBezTo>
                    <a:pt x="2621" y="613"/>
                    <a:pt x="3307" y="172"/>
                    <a:pt x="3282" y="74"/>
                  </a:cubicBezTo>
                  <a:cubicBezTo>
                    <a:pt x="3209" y="0"/>
                    <a:pt x="2450" y="294"/>
                    <a:pt x="1568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8" name="Google Shape;1622;p38">
              <a:extLst>
                <a:ext uri="{FF2B5EF4-FFF2-40B4-BE49-F238E27FC236}">
                  <a16:creationId xmlns:a16="http://schemas.microsoft.com/office/drawing/2014/main" id="{152EF32D-854D-41E2-7718-AF4AF1B38E1C}"/>
                </a:ext>
              </a:extLst>
            </p:cNvPr>
            <p:cNvSpPr/>
            <p:nvPr/>
          </p:nvSpPr>
          <p:spPr>
            <a:xfrm flipH="1">
              <a:off x="3962710" y="3090499"/>
              <a:ext cx="137028" cy="77227"/>
            </a:xfrm>
            <a:custGeom>
              <a:avLst/>
              <a:gdLst/>
              <a:ahLst/>
              <a:cxnLst/>
              <a:rect l="l" t="t" r="r" b="b"/>
              <a:pathLst>
                <a:path w="2695" h="1519" extrusionOk="0">
                  <a:moveTo>
                    <a:pt x="2009" y="295"/>
                  </a:moveTo>
                  <a:cubicBezTo>
                    <a:pt x="1005" y="784"/>
                    <a:pt x="197" y="1323"/>
                    <a:pt x="1" y="1519"/>
                  </a:cubicBezTo>
                  <a:lnTo>
                    <a:pt x="2694" y="1"/>
                  </a:lnTo>
                  <a:cubicBezTo>
                    <a:pt x="2474" y="99"/>
                    <a:pt x="2229" y="172"/>
                    <a:pt x="2009" y="29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9" name="Google Shape;1623;p38">
              <a:extLst>
                <a:ext uri="{FF2B5EF4-FFF2-40B4-BE49-F238E27FC236}">
                  <a16:creationId xmlns:a16="http://schemas.microsoft.com/office/drawing/2014/main" id="{B95B405E-E54F-9AC0-8C20-33A65116A5C9}"/>
                </a:ext>
              </a:extLst>
            </p:cNvPr>
            <p:cNvSpPr/>
            <p:nvPr/>
          </p:nvSpPr>
          <p:spPr>
            <a:xfrm flipH="1">
              <a:off x="4021233" y="3102955"/>
              <a:ext cx="168145" cy="90954"/>
            </a:xfrm>
            <a:custGeom>
              <a:avLst/>
              <a:gdLst/>
              <a:ahLst/>
              <a:cxnLst/>
              <a:rect l="l" t="t" r="r" b="b"/>
              <a:pathLst>
                <a:path w="3307" h="1789" extrusionOk="0">
                  <a:moveTo>
                    <a:pt x="1568" y="735"/>
                  </a:moveTo>
                  <a:cubicBezTo>
                    <a:pt x="686" y="1176"/>
                    <a:pt x="1" y="1617"/>
                    <a:pt x="50" y="1715"/>
                  </a:cubicBezTo>
                  <a:cubicBezTo>
                    <a:pt x="99" y="1788"/>
                    <a:pt x="833" y="1519"/>
                    <a:pt x="1764" y="1054"/>
                  </a:cubicBezTo>
                  <a:cubicBezTo>
                    <a:pt x="2645" y="613"/>
                    <a:pt x="3306" y="172"/>
                    <a:pt x="3282" y="99"/>
                  </a:cubicBezTo>
                  <a:cubicBezTo>
                    <a:pt x="3209" y="1"/>
                    <a:pt x="2449" y="294"/>
                    <a:pt x="1568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0" name="Google Shape;1624;p38">
              <a:extLst>
                <a:ext uri="{FF2B5EF4-FFF2-40B4-BE49-F238E27FC236}">
                  <a16:creationId xmlns:a16="http://schemas.microsoft.com/office/drawing/2014/main" id="{D2A71720-FEA6-74ED-E1A0-C1D703A5D4F3}"/>
                </a:ext>
              </a:extLst>
            </p:cNvPr>
            <p:cNvSpPr/>
            <p:nvPr/>
          </p:nvSpPr>
          <p:spPr>
            <a:xfrm flipH="1">
              <a:off x="3737363" y="2959787"/>
              <a:ext cx="222906" cy="118307"/>
            </a:xfrm>
            <a:custGeom>
              <a:avLst/>
              <a:gdLst/>
              <a:ahLst/>
              <a:cxnLst/>
              <a:rect l="l" t="t" r="r" b="b"/>
              <a:pathLst>
                <a:path w="4384" h="2327" extrusionOk="0">
                  <a:moveTo>
                    <a:pt x="2155" y="907"/>
                  </a:moveTo>
                  <a:cubicBezTo>
                    <a:pt x="931" y="1519"/>
                    <a:pt x="0" y="2131"/>
                    <a:pt x="74" y="2253"/>
                  </a:cubicBezTo>
                  <a:cubicBezTo>
                    <a:pt x="98" y="2327"/>
                    <a:pt x="343" y="2253"/>
                    <a:pt x="735" y="2106"/>
                  </a:cubicBezTo>
                  <a:lnTo>
                    <a:pt x="4384" y="1"/>
                  </a:lnTo>
                  <a:cubicBezTo>
                    <a:pt x="4114" y="25"/>
                    <a:pt x="3184" y="392"/>
                    <a:pt x="2155" y="907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1" name="Google Shape;1625;p38">
              <a:extLst>
                <a:ext uri="{FF2B5EF4-FFF2-40B4-BE49-F238E27FC236}">
                  <a16:creationId xmlns:a16="http://schemas.microsoft.com/office/drawing/2014/main" id="{0A828AC3-793A-67D2-4589-889564250A26}"/>
                </a:ext>
              </a:extLst>
            </p:cNvPr>
            <p:cNvSpPr/>
            <p:nvPr/>
          </p:nvSpPr>
          <p:spPr>
            <a:xfrm rot="5400000">
              <a:off x="3567573" y="3365558"/>
              <a:ext cx="947400" cy="1067400"/>
            </a:xfrm>
            <a:prstGeom prst="parallelogram">
              <a:avLst>
                <a:gd name="adj" fmla="val 65726"/>
              </a:avLst>
            </a:pr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2" name="Google Shape;1626;p38">
              <a:extLst>
                <a:ext uri="{FF2B5EF4-FFF2-40B4-BE49-F238E27FC236}">
                  <a16:creationId xmlns:a16="http://schemas.microsoft.com/office/drawing/2014/main" id="{3D6E3E18-53BB-5C55-AE1E-48E5E76F5568}"/>
                </a:ext>
              </a:extLst>
            </p:cNvPr>
            <p:cNvSpPr/>
            <p:nvPr/>
          </p:nvSpPr>
          <p:spPr>
            <a:xfrm rot="-5400000" flipH="1">
              <a:off x="4632773" y="3365565"/>
              <a:ext cx="947400" cy="1067400"/>
            </a:xfrm>
            <a:prstGeom prst="parallelogram">
              <a:avLst>
                <a:gd name="adj" fmla="val 65726"/>
              </a:avLst>
            </a:pr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773" name="Google Shape;1627;p38">
              <a:extLst>
                <a:ext uri="{FF2B5EF4-FFF2-40B4-BE49-F238E27FC236}">
                  <a16:creationId xmlns:a16="http://schemas.microsoft.com/office/drawing/2014/main" id="{703673C6-5A03-ACE4-1186-7EF1AF5040E6}"/>
                </a:ext>
              </a:extLst>
            </p:cNvPr>
            <p:cNvGrpSpPr/>
            <p:nvPr/>
          </p:nvGrpSpPr>
          <p:grpSpPr>
            <a:xfrm>
              <a:off x="3502049" y="2854075"/>
              <a:ext cx="1076132" cy="1212664"/>
              <a:chOff x="3502049" y="2900048"/>
              <a:chExt cx="1076132" cy="1212664"/>
            </a:xfrm>
          </p:grpSpPr>
          <p:sp>
            <p:nvSpPr>
              <p:cNvPr id="804" name="Google Shape;1628;p38">
                <a:extLst>
                  <a:ext uri="{FF2B5EF4-FFF2-40B4-BE49-F238E27FC236}">
                    <a16:creationId xmlns:a16="http://schemas.microsoft.com/office/drawing/2014/main" id="{8BCE3A7E-512E-6B9E-86B3-0963DADF082E}"/>
                  </a:ext>
                </a:extLst>
              </p:cNvPr>
              <p:cNvSpPr/>
              <p:nvPr/>
            </p:nvSpPr>
            <p:spPr>
              <a:xfrm flipH="1">
                <a:off x="3816160" y="3140324"/>
                <a:ext cx="94673" cy="61059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1201" extrusionOk="0">
                    <a:moveTo>
                      <a:pt x="833" y="49"/>
                    </a:moveTo>
                    <a:cubicBezTo>
                      <a:pt x="956" y="123"/>
                      <a:pt x="980" y="245"/>
                      <a:pt x="1127" y="270"/>
                    </a:cubicBezTo>
                    <a:cubicBezTo>
                      <a:pt x="1372" y="368"/>
                      <a:pt x="1862" y="441"/>
                      <a:pt x="1740" y="759"/>
                    </a:cubicBezTo>
                    <a:cubicBezTo>
                      <a:pt x="1666" y="980"/>
                      <a:pt x="1495" y="1200"/>
                      <a:pt x="1250" y="1102"/>
                    </a:cubicBezTo>
                    <a:cubicBezTo>
                      <a:pt x="858" y="980"/>
                      <a:pt x="246" y="857"/>
                      <a:pt x="123" y="515"/>
                    </a:cubicBezTo>
                    <a:cubicBezTo>
                      <a:pt x="1" y="245"/>
                      <a:pt x="638" y="0"/>
                      <a:pt x="833" y="4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5" name="Google Shape;1629;p38">
                <a:extLst>
                  <a:ext uri="{FF2B5EF4-FFF2-40B4-BE49-F238E27FC236}">
                    <a16:creationId xmlns:a16="http://schemas.microsoft.com/office/drawing/2014/main" id="{B3132516-9C84-6DC4-3359-A01D144BAC87}"/>
                  </a:ext>
                </a:extLst>
              </p:cNvPr>
              <p:cNvSpPr/>
              <p:nvPr/>
            </p:nvSpPr>
            <p:spPr>
              <a:xfrm flipH="1">
                <a:off x="3929444" y="3219992"/>
                <a:ext cx="78505" cy="89682"/>
              </a:xfrm>
              <a:custGeom>
                <a:avLst/>
                <a:gdLst/>
                <a:ahLst/>
                <a:cxnLst/>
                <a:rect l="l" t="t" r="r" b="b"/>
                <a:pathLst>
                  <a:path w="1544" h="1764" extrusionOk="0">
                    <a:moveTo>
                      <a:pt x="956" y="0"/>
                    </a:moveTo>
                    <a:cubicBezTo>
                      <a:pt x="1078" y="123"/>
                      <a:pt x="1274" y="294"/>
                      <a:pt x="1323" y="417"/>
                    </a:cubicBezTo>
                    <a:cubicBezTo>
                      <a:pt x="1446" y="637"/>
                      <a:pt x="1544" y="662"/>
                      <a:pt x="1544" y="931"/>
                    </a:cubicBezTo>
                    <a:cubicBezTo>
                      <a:pt x="1544" y="1053"/>
                      <a:pt x="1470" y="1470"/>
                      <a:pt x="1397" y="1543"/>
                    </a:cubicBezTo>
                    <a:cubicBezTo>
                      <a:pt x="1274" y="1666"/>
                      <a:pt x="1446" y="1764"/>
                      <a:pt x="1176" y="1764"/>
                    </a:cubicBezTo>
                    <a:lnTo>
                      <a:pt x="319" y="1764"/>
                    </a:lnTo>
                    <a:cubicBezTo>
                      <a:pt x="1" y="1764"/>
                      <a:pt x="99" y="1494"/>
                      <a:pt x="99" y="1200"/>
                    </a:cubicBezTo>
                    <a:cubicBezTo>
                      <a:pt x="99" y="1053"/>
                      <a:pt x="1" y="686"/>
                      <a:pt x="1" y="637"/>
                    </a:cubicBezTo>
                    <a:cubicBezTo>
                      <a:pt x="99" y="441"/>
                      <a:pt x="833" y="0"/>
                      <a:pt x="956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6" name="Google Shape;1630;p38">
                <a:extLst>
                  <a:ext uri="{FF2B5EF4-FFF2-40B4-BE49-F238E27FC236}">
                    <a16:creationId xmlns:a16="http://schemas.microsoft.com/office/drawing/2014/main" id="{A574E854-C749-3407-3953-83FF40F1C5F4}"/>
                  </a:ext>
                </a:extLst>
              </p:cNvPr>
              <p:cNvSpPr/>
              <p:nvPr/>
            </p:nvSpPr>
            <p:spPr>
              <a:xfrm flipH="1">
                <a:off x="3859734" y="3282222"/>
                <a:ext cx="74742" cy="74786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1471" extrusionOk="0">
                    <a:moveTo>
                      <a:pt x="466" y="50"/>
                    </a:moveTo>
                    <a:cubicBezTo>
                      <a:pt x="319" y="270"/>
                      <a:pt x="172" y="442"/>
                      <a:pt x="74" y="662"/>
                    </a:cubicBezTo>
                    <a:cubicBezTo>
                      <a:pt x="1" y="784"/>
                      <a:pt x="270" y="1470"/>
                      <a:pt x="392" y="1470"/>
                    </a:cubicBezTo>
                    <a:cubicBezTo>
                      <a:pt x="686" y="1470"/>
                      <a:pt x="1005" y="1299"/>
                      <a:pt x="1323" y="1274"/>
                    </a:cubicBezTo>
                    <a:cubicBezTo>
                      <a:pt x="1421" y="1274"/>
                      <a:pt x="1372" y="809"/>
                      <a:pt x="1372" y="662"/>
                    </a:cubicBezTo>
                    <a:cubicBezTo>
                      <a:pt x="1372" y="319"/>
                      <a:pt x="1470" y="74"/>
                      <a:pt x="1127" y="50"/>
                    </a:cubicBezTo>
                    <a:cubicBezTo>
                      <a:pt x="1005" y="25"/>
                      <a:pt x="956" y="1"/>
                      <a:pt x="809" y="1"/>
                    </a:cubicBezTo>
                    <a:cubicBezTo>
                      <a:pt x="613" y="1"/>
                      <a:pt x="588" y="74"/>
                      <a:pt x="466" y="5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7" name="Google Shape;1631;p38">
                <a:extLst>
                  <a:ext uri="{FF2B5EF4-FFF2-40B4-BE49-F238E27FC236}">
                    <a16:creationId xmlns:a16="http://schemas.microsoft.com/office/drawing/2014/main" id="{A434F12D-1946-AF19-B305-1912CD87C894}"/>
                  </a:ext>
                </a:extLst>
              </p:cNvPr>
              <p:cNvSpPr/>
              <p:nvPr/>
            </p:nvSpPr>
            <p:spPr>
              <a:xfrm flipH="1">
                <a:off x="3980493" y="3167676"/>
                <a:ext cx="92182" cy="80988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593" extrusionOk="0">
                    <a:moveTo>
                      <a:pt x="1813" y="907"/>
                    </a:moveTo>
                    <a:cubicBezTo>
                      <a:pt x="1617" y="981"/>
                      <a:pt x="1249" y="1225"/>
                      <a:pt x="1176" y="1323"/>
                    </a:cubicBezTo>
                    <a:cubicBezTo>
                      <a:pt x="955" y="1593"/>
                      <a:pt x="343" y="1152"/>
                      <a:pt x="147" y="1029"/>
                    </a:cubicBezTo>
                    <a:cubicBezTo>
                      <a:pt x="123" y="981"/>
                      <a:pt x="49" y="809"/>
                      <a:pt x="0" y="613"/>
                    </a:cubicBezTo>
                    <a:lnTo>
                      <a:pt x="1078" y="1"/>
                    </a:lnTo>
                    <a:cubicBezTo>
                      <a:pt x="1225" y="172"/>
                      <a:pt x="1372" y="295"/>
                      <a:pt x="1519" y="368"/>
                    </a:cubicBezTo>
                    <a:cubicBezTo>
                      <a:pt x="1813" y="515"/>
                      <a:pt x="1739" y="687"/>
                      <a:pt x="1813" y="907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8" name="Google Shape;1632;p38">
                <a:extLst>
                  <a:ext uri="{FF2B5EF4-FFF2-40B4-BE49-F238E27FC236}">
                    <a16:creationId xmlns:a16="http://schemas.microsoft.com/office/drawing/2014/main" id="{43A3C694-F21F-EE4D-FC5F-A62FC34A105D}"/>
                  </a:ext>
                </a:extLst>
              </p:cNvPr>
              <p:cNvSpPr/>
              <p:nvPr/>
            </p:nvSpPr>
            <p:spPr>
              <a:xfrm flipH="1">
                <a:off x="3860955" y="3191368"/>
                <a:ext cx="76013" cy="79717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1568" extrusionOk="0">
                    <a:moveTo>
                      <a:pt x="1445" y="1567"/>
                    </a:moveTo>
                    <a:cubicBezTo>
                      <a:pt x="1176" y="1567"/>
                      <a:pt x="1005" y="1445"/>
                      <a:pt x="760" y="1445"/>
                    </a:cubicBezTo>
                    <a:cubicBezTo>
                      <a:pt x="343" y="1445"/>
                      <a:pt x="368" y="882"/>
                      <a:pt x="221" y="637"/>
                    </a:cubicBezTo>
                    <a:cubicBezTo>
                      <a:pt x="1" y="319"/>
                      <a:pt x="1078" y="0"/>
                      <a:pt x="1274" y="270"/>
                    </a:cubicBezTo>
                    <a:cubicBezTo>
                      <a:pt x="1470" y="490"/>
                      <a:pt x="1494" y="612"/>
                      <a:pt x="1494" y="931"/>
                    </a:cubicBezTo>
                    <a:cubicBezTo>
                      <a:pt x="1494" y="1102"/>
                      <a:pt x="1494" y="1543"/>
                      <a:pt x="1445" y="1567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9" name="Google Shape;1633;p38">
                <a:extLst>
                  <a:ext uri="{FF2B5EF4-FFF2-40B4-BE49-F238E27FC236}">
                    <a16:creationId xmlns:a16="http://schemas.microsoft.com/office/drawing/2014/main" id="{38CF7587-EAEC-8F13-9BC7-14325E9B8449}"/>
                  </a:ext>
                </a:extLst>
              </p:cNvPr>
              <p:cNvSpPr/>
              <p:nvPr/>
            </p:nvSpPr>
            <p:spPr>
              <a:xfrm flipH="1">
                <a:off x="3912004" y="3329555"/>
                <a:ext cx="114605" cy="73515"/>
              </a:xfrm>
              <a:custGeom>
                <a:avLst/>
                <a:gdLst/>
                <a:ahLst/>
                <a:cxnLst/>
                <a:rect l="l" t="t" r="r" b="b"/>
                <a:pathLst>
                  <a:path w="2254" h="1446" extrusionOk="0">
                    <a:moveTo>
                      <a:pt x="1886" y="294"/>
                    </a:moveTo>
                    <a:cubicBezTo>
                      <a:pt x="2253" y="613"/>
                      <a:pt x="2229" y="1053"/>
                      <a:pt x="1764" y="1274"/>
                    </a:cubicBezTo>
                    <a:cubicBezTo>
                      <a:pt x="1396" y="1421"/>
                      <a:pt x="1372" y="1445"/>
                      <a:pt x="1029" y="1274"/>
                    </a:cubicBezTo>
                    <a:cubicBezTo>
                      <a:pt x="784" y="1151"/>
                      <a:pt x="588" y="711"/>
                      <a:pt x="417" y="539"/>
                    </a:cubicBezTo>
                    <a:cubicBezTo>
                      <a:pt x="1" y="123"/>
                      <a:pt x="1813" y="0"/>
                      <a:pt x="1886" y="29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0" name="Google Shape;1634;p38">
                <a:extLst>
                  <a:ext uri="{FF2B5EF4-FFF2-40B4-BE49-F238E27FC236}">
                    <a16:creationId xmlns:a16="http://schemas.microsoft.com/office/drawing/2014/main" id="{6ECF1721-8E6D-BD9B-EFAE-4EF92C23197B}"/>
                  </a:ext>
                </a:extLst>
              </p:cNvPr>
              <p:cNvSpPr/>
              <p:nvPr/>
            </p:nvSpPr>
            <p:spPr>
              <a:xfrm flipH="1">
                <a:off x="3898326" y="3135341"/>
                <a:ext cx="99656" cy="82208"/>
              </a:xfrm>
              <a:custGeom>
                <a:avLst/>
                <a:gdLst/>
                <a:ahLst/>
                <a:cxnLst/>
                <a:rect l="l" t="t" r="r" b="b"/>
                <a:pathLst>
                  <a:path w="1960" h="1617" extrusionOk="0">
                    <a:moveTo>
                      <a:pt x="1739" y="808"/>
                    </a:moveTo>
                    <a:cubicBezTo>
                      <a:pt x="1641" y="931"/>
                      <a:pt x="1152" y="1249"/>
                      <a:pt x="1127" y="1323"/>
                    </a:cubicBezTo>
                    <a:cubicBezTo>
                      <a:pt x="1029" y="1617"/>
                      <a:pt x="393" y="1078"/>
                      <a:pt x="368" y="1029"/>
                    </a:cubicBezTo>
                    <a:cubicBezTo>
                      <a:pt x="197" y="882"/>
                      <a:pt x="25" y="882"/>
                      <a:pt x="1" y="539"/>
                    </a:cubicBezTo>
                    <a:lnTo>
                      <a:pt x="1" y="417"/>
                    </a:lnTo>
                    <a:lnTo>
                      <a:pt x="760" y="0"/>
                    </a:lnTo>
                    <a:cubicBezTo>
                      <a:pt x="1005" y="0"/>
                      <a:pt x="1225" y="25"/>
                      <a:pt x="1250" y="49"/>
                    </a:cubicBezTo>
                    <a:cubicBezTo>
                      <a:pt x="1372" y="123"/>
                      <a:pt x="1960" y="637"/>
                      <a:pt x="1739" y="808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1" name="Google Shape;1635;p38">
                <a:extLst>
                  <a:ext uri="{FF2B5EF4-FFF2-40B4-BE49-F238E27FC236}">
                    <a16:creationId xmlns:a16="http://schemas.microsoft.com/office/drawing/2014/main" id="{97B1D3C9-0366-6BC9-E968-F0465574C833}"/>
                  </a:ext>
                </a:extLst>
              </p:cNvPr>
              <p:cNvSpPr/>
              <p:nvPr/>
            </p:nvSpPr>
            <p:spPr>
              <a:xfrm flipH="1">
                <a:off x="4004136" y="3244904"/>
                <a:ext cx="80996" cy="71023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397" extrusionOk="0">
                    <a:moveTo>
                      <a:pt x="319" y="49"/>
                    </a:moveTo>
                    <a:cubicBezTo>
                      <a:pt x="735" y="147"/>
                      <a:pt x="1127" y="49"/>
                      <a:pt x="1298" y="417"/>
                    </a:cubicBezTo>
                    <a:cubicBezTo>
                      <a:pt x="1372" y="588"/>
                      <a:pt x="1592" y="1004"/>
                      <a:pt x="1372" y="1176"/>
                    </a:cubicBezTo>
                    <a:cubicBezTo>
                      <a:pt x="1298" y="1249"/>
                      <a:pt x="882" y="1396"/>
                      <a:pt x="735" y="1396"/>
                    </a:cubicBezTo>
                    <a:cubicBezTo>
                      <a:pt x="588" y="1396"/>
                      <a:pt x="441" y="1396"/>
                      <a:pt x="392" y="1249"/>
                    </a:cubicBezTo>
                    <a:cubicBezTo>
                      <a:pt x="368" y="1151"/>
                      <a:pt x="270" y="1078"/>
                      <a:pt x="221" y="1029"/>
                    </a:cubicBezTo>
                    <a:cubicBezTo>
                      <a:pt x="123" y="882"/>
                      <a:pt x="1" y="539"/>
                      <a:pt x="1" y="368"/>
                    </a:cubicBezTo>
                    <a:cubicBezTo>
                      <a:pt x="1" y="196"/>
                      <a:pt x="319" y="0"/>
                      <a:pt x="319" y="4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2" name="Google Shape;1636;p38">
                <a:extLst>
                  <a:ext uri="{FF2B5EF4-FFF2-40B4-BE49-F238E27FC236}">
                    <a16:creationId xmlns:a16="http://schemas.microsoft.com/office/drawing/2014/main" id="{8AC7C1E3-4BD4-5E7A-EC11-52D918D344A4}"/>
                  </a:ext>
                </a:extLst>
              </p:cNvPr>
              <p:cNvSpPr/>
              <p:nvPr/>
            </p:nvSpPr>
            <p:spPr>
              <a:xfrm flipH="1">
                <a:off x="3844786" y="3359449"/>
                <a:ext cx="68539" cy="68481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347" extrusionOk="0">
                    <a:moveTo>
                      <a:pt x="1274" y="465"/>
                    </a:moveTo>
                    <a:cubicBezTo>
                      <a:pt x="1152" y="343"/>
                      <a:pt x="491" y="0"/>
                      <a:pt x="368" y="98"/>
                    </a:cubicBezTo>
                    <a:cubicBezTo>
                      <a:pt x="295" y="147"/>
                      <a:pt x="1" y="441"/>
                      <a:pt x="1" y="588"/>
                    </a:cubicBezTo>
                    <a:cubicBezTo>
                      <a:pt x="1" y="710"/>
                      <a:pt x="172" y="1078"/>
                      <a:pt x="246" y="1127"/>
                    </a:cubicBezTo>
                    <a:cubicBezTo>
                      <a:pt x="368" y="1249"/>
                      <a:pt x="319" y="1347"/>
                      <a:pt x="540" y="1347"/>
                    </a:cubicBezTo>
                    <a:cubicBezTo>
                      <a:pt x="736" y="1322"/>
                      <a:pt x="980" y="1176"/>
                      <a:pt x="1054" y="1053"/>
                    </a:cubicBezTo>
                    <a:cubicBezTo>
                      <a:pt x="1176" y="882"/>
                      <a:pt x="1348" y="563"/>
                      <a:pt x="1274" y="46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3" name="Google Shape;1637;p38">
                <a:extLst>
                  <a:ext uri="{FF2B5EF4-FFF2-40B4-BE49-F238E27FC236}">
                    <a16:creationId xmlns:a16="http://schemas.microsoft.com/office/drawing/2014/main" id="{534A8D88-90C6-E038-601C-46A43F8A48AA}"/>
                  </a:ext>
                </a:extLst>
              </p:cNvPr>
              <p:cNvSpPr/>
              <p:nvPr/>
            </p:nvSpPr>
            <p:spPr>
              <a:xfrm flipH="1">
                <a:off x="4011610" y="3308405"/>
                <a:ext cx="118316" cy="83428"/>
              </a:xfrm>
              <a:custGeom>
                <a:avLst/>
                <a:gdLst/>
                <a:ahLst/>
                <a:cxnLst/>
                <a:rect l="l" t="t" r="r" b="b"/>
                <a:pathLst>
                  <a:path w="2327" h="1641" extrusionOk="0">
                    <a:moveTo>
                      <a:pt x="1518" y="465"/>
                    </a:moveTo>
                    <a:cubicBezTo>
                      <a:pt x="1616" y="637"/>
                      <a:pt x="1837" y="833"/>
                      <a:pt x="1959" y="906"/>
                    </a:cubicBezTo>
                    <a:cubicBezTo>
                      <a:pt x="2326" y="1127"/>
                      <a:pt x="1984" y="1322"/>
                      <a:pt x="1714" y="1494"/>
                    </a:cubicBezTo>
                    <a:cubicBezTo>
                      <a:pt x="1420" y="1641"/>
                      <a:pt x="857" y="1347"/>
                      <a:pt x="637" y="1200"/>
                    </a:cubicBezTo>
                    <a:cubicBezTo>
                      <a:pt x="294" y="980"/>
                      <a:pt x="0" y="392"/>
                      <a:pt x="416" y="172"/>
                    </a:cubicBezTo>
                    <a:cubicBezTo>
                      <a:pt x="661" y="0"/>
                      <a:pt x="1469" y="343"/>
                      <a:pt x="1518" y="46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4" name="Google Shape;1638;p38">
                <a:extLst>
                  <a:ext uri="{FF2B5EF4-FFF2-40B4-BE49-F238E27FC236}">
                    <a16:creationId xmlns:a16="http://schemas.microsoft.com/office/drawing/2014/main" id="{7FA739B0-B35F-A2B3-BD34-4FD3D9D7C59F}"/>
                  </a:ext>
                </a:extLst>
              </p:cNvPr>
              <p:cNvSpPr/>
              <p:nvPr/>
            </p:nvSpPr>
            <p:spPr>
              <a:xfrm flipH="1">
                <a:off x="3950596" y="3384311"/>
                <a:ext cx="108402" cy="61059"/>
              </a:xfrm>
              <a:custGeom>
                <a:avLst/>
                <a:gdLst/>
                <a:ahLst/>
                <a:cxnLst/>
                <a:rect l="l" t="t" r="r" b="b"/>
                <a:pathLst>
                  <a:path w="2132" h="1201" extrusionOk="0">
                    <a:moveTo>
                      <a:pt x="1176" y="99"/>
                    </a:moveTo>
                    <a:cubicBezTo>
                      <a:pt x="1397" y="295"/>
                      <a:pt x="2131" y="515"/>
                      <a:pt x="1764" y="882"/>
                    </a:cubicBezTo>
                    <a:cubicBezTo>
                      <a:pt x="1544" y="1103"/>
                      <a:pt x="1544" y="1201"/>
                      <a:pt x="1152" y="1201"/>
                    </a:cubicBezTo>
                    <a:cubicBezTo>
                      <a:pt x="833" y="1201"/>
                      <a:pt x="613" y="1127"/>
                      <a:pt x="368" y="1005"/>
                    </a:cubicBezTo>
                    <a:cubicBezTo>
                      <a:pt x="1" y="833"/>
                      <a:pt x="319" y="442"/>
                      <a:pt x="540" y="246"/>
                    </a:cubicBezTo>
                    <a:cubicBezTo>
                      <a:pt x="613" y="197"/>
                      <a:pt x="784" y="25"/>
                      <a:pt x="858" y="25"/>
                    </a:cubicBezTo>
                    <a:cubicBezTo>
                      <a:pt x="980" y="1"/>
                      <a:pt x="1176" y="74"/>
                      <a:pt x="1176" y="9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5" name="Google Shape;1639;p38">
                <a:extLst>
                  <a:ext uri="{FF2B5EF4-FFF2-40B4-BE49-F238E27FC236}">
                    <a16:creationId xmlns:a16="http://schemas.microsoft.com/office/drawing/2014/main" id="{F7B7EA93-0855-49D9-A449-A7948AC11FB6}"/>
                  </a:ext>
                </a:extLst>
              </p:cNvPr>
              <p:cNvSpPr/>
              <p:nvPr/>
            </p:nvSpPr>
            <p:spPr>
              <a:xfrm flipH="1">
                <a:off x="3872141" y="3421679"/>
                <a:ext cx="92233" cy="57297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127" extrusionOk="0">
                    <a:moveTo>
                      <a:pt x="613" y="1"/>
                    </a:moveTo>
                    <a:cubicBezTo>
                      <a:pt x="442" y="98"/>
                      <a:pt x="1" y="564"/>
                      <a:pt x="99" y="711"/>
                    </a:cubicBezTo>
                    <a:cubicBezTo>
                      <a:pt x="197" y="858"/>
                      <a:pt x="613" y="1078"/>
                      <a:pt x="809" y="1102"/>
                    </a:cubicBezTo>
                    <a:cubicBezTo>
                      <a:pt x="1078" y="1127"/>
                      <a:pt x="1152" y="1102"/>
                      <a:pt x="1421" y="980"/>
                    </a:cubicBezTo>
                    <a:cubicBezTo>
                      <a:pt x="1813" y="809"/>
                      <a:pt x="1544" y="515"/>
                      <a:pt x="1299" y="368"/>
                    </a:cubicBezTo>
                    <a:cubicBezTo>
                      <a:pt x="1201" y="319"/>
                      <a:pt x="1078" y="221"/>
                      <a:pt x="956" y="147"/>
                    </a:cubicBezTo>
                    <a:cubicBezTo>
                      <a:pt x="907" y="74"/>
                      <a:pt x="687" y="74"/>
                      <a:pt x="613" y="1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6" name="Google Shape;1640;p38">
                <a:extLst>
                  <a:ext uri="{FF2B5EF4-FFF2-40B4-BE49-F238E27FC236}">
                    <a16:creationId xmlns:a16="http://schemas.microsoft.com/office/drawing/2014/main" id="{BD2AEE09-CFA6-7039-AB3C-CC922FD0EB80}"/>
                  </a:ext>
                </a:extLst>
              </p:cNvPr>
              <p:cNvSpPr/>
              <p:nvPr/>
            </p:nvSpPr>
            <p:spPr>
              <a:xfrm flipH="1">
                <a:off x="4128656" y="3310896"/>
                <a:ext cx="68539" cy="56077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103" extrusionOk="0">
                    <a:moveTo>
                      <a:pt x="1347" y="343"/>
                    </a:moveTo>
                    <a:cubicBezTo>
                      <a:pt x="1323" y="539"/>
                      <a:pt x="1201" y="686"/>
                      <a:pt x="1176" y="833"/>
                    </a:cubicBezTo>
                    <a:cubicBezTo>
                      <a:pt x="1103" y="1102"/>
                      <a:pt x="735" y="1053"/>
                      <a:pt x="588" y="857"/>
                    </a:cubicBezTo>
                    <a:cubicBezTo>
                      <a:pt x="490" y="784"/>
                      <a:pt x="1" y="0"/>
                      <a:pt x="343" y="0"/>
                    </a:cubicBezTo>
                    <a:cubicBezTo>
                      <a:pt x="588" y="0"/>
                      <a:pt x="1323" y="123"/>
                      <a:pt x="1347" y="343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7" name="Google Shape;1641;p38">
                <a:extLst>
                  <a:ext uri="{FF2B5EF4-FFF2-40B4-BE49-F238E27FC236}">
                    <a16:creationId xmlns:a16="http://schemas.microsoft.com/office/drawing/2014/main" id="{210A2842-3E7B-89A7-B4E8-A4B8F6B6344E}"/>
                  </a:ext>
                </a:extLst>
              </p:cNvPr>
              <p:cNvSpPr/>
              <p:nvPr/>
            </p:nvSpPr>
            <p:spPr>
              <a:xfrm flipH="1">
                <a:off x="3940630" y="3477706"/>
                <a:ext cx="84759" cy="69752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1372" extrusionOk="0">
                    <a:moveTo>
                      <a:pt x="1029" y="25"/>
                    </a:moveTo>
                    <a:cubicBezTo>
                      <a:pt x="1372" y="74"/>
                      <a:pt x="1666" y="343"/>
                      <a:pt x="1593" y="735"/>
                    </a:cubicBezTo>
                    <a:cubicBezTo>
                      <a:pt x="1519" y="980"/>
                      <a:pt x="1152" y="1127"/>
                      <a:pt x="809" y="1225"/>
                    </a:cubicBezTo>
                    <a:cubicBezTo>
                      <a:pt x="540" y="1298"/>
                      <a:pt x="393" y="1372"/>
                      <a:pt x="197" y="1127"/>
                    </a:cubicBezTo>
                    <a:cubicBezTo>
                      <a:pt x="1" y="858"/>
                      <a:pt x="25" y="441"/>
                      <a:pt x="295" y="319"/>
                    </a:cubicBezTo>
                    <a:lnTo>
                      <a:pt x="736" y="123"/>
                    </a:lnTo>
                    <a:cubicBezTo>
                      <a:pt x="858" y="0"/>
                      <a:pt x="907" y="98"/>
                      <a:pt x="1029" y="2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8" name="Google Shape;1642;p38">
                <a:extLst>
                  <a:ext uri="{FF2B5EF4-FFF2-40B4-BE49-F238E27FC236}">
                    <a16:creationId xmlns:a16="http://schemas.microsoft.com/office/drawing/2014/main" id="{AF6AF554-63FA-DCC1-AE77-59AB31DE3F5A}"/>
                  </a:ext>
                </a:extLst>
              </p:cNvPr>
              <p:cNvSpPr/>
              <p:nvPr/>
            </p:nvSpPr>
            <p:spPr>
              <a:xfrm flipH="1">
                <a:off x="3859734" y="3472724"/>
                <a:ext cx="89691" cy="62279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1225" extrusionOk="0">
                    <a:moveTo>
                      <a:pt x="539" y="245"/>
                    </a:moveTo>
                    <a:cubicBezTo>
                      <a:pt x="662" y="221"/>
                      <a:pt x="784" y="319"/>
                      <a:pt x="907" y="294"/>
                    </a:cubicBezTo>
                    <a:cubicBezTo>
                      <a:pt x="1152" y="221"/>
                      <a:pt x="1617" y="1"/>
                      <a:pt x="1715" y="319"/>
                    </a:cubicBezTo>
                    <a:cubicBezTo>
                      <a:pt x="1764" y="564"/>
                      <a:pt x="1739" y="809"/>
                      <a:pt x="1519" y="858"/>
                    </a:cubicBezTo>
                    <a:cubicBezTo>
                      <a:pt x="1127" y="980"/>
                      <a:pt x="588" y="1225"/>
                      <a:pt x="270" y="1053"/>
                    </a:cubicBezTo>
                    <a:cubicBezTo>
                      <a:pt x="1" y="907"/>
                      <a:pt x="368" y="319"/>
                      <a:pt x="539" y="24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9" name="Google Shape;1643;p38">
                <a:extLst>
                  <a:ext uri="{FF2B5EF4-FFF2-40B4-BE49-F238E27FC236}">
                    <a16:creationId xmlns:a16="http://schemas.microsoft.com/office/drawing/2014/main" id="{CD7E3178-6575-4E2E-DBA1-F0FA3C905D18}"/>
                  </a:ext>
                </a:extLst>
              </p:cNvPr>
              <p:cNvSpPr/>
              <p:nvPr/>
            </p:nvSpPr>
            <p:spPr>
              <a:xfrm flipH="1">
                <a:off x="4015372" y="3425391"/>
                <a:ext cx="70980" cy="74786"/>
              </a:xfrm>
              <a:custGeom>
                <a:avLst/>
                <a:gdLst/>
                <a:ahLst/>
                <a:cxnLst/>
                <a:rect l="l" t="t" r="r" b="b"/>
                <a:pathLst>
                  <a:path w="1396" h="1471" extrusionOk="0">
                    <a:moveTo>
                      <a:pt x="343" y="25"/>
                    </a:moveTo>
                    <a:cubicBezTo>
                      <a:pt x="588" y="172"/>
                      <a:pt x="735" y="368"/>
                      <a:pt x="980" y="442"/>
                    </a:cubicBezTo>
                    <a:cubicBezTo>
                      <a:pt x="1151" y="515"/>
                      <a:pt x="1176" y="417"/>
                      <a:pt x="1347" y="613"/>
                    </a:cubicBezTo>
                    <a:cubicBezTo>
                      <a:pt x="1396" y="687"/>
                      <a:pt x="1347" y="1127"/>
                      <a:pt x="1322" y="1250"/>
                    </a:cubicBezTo>
                    <a:cubicBezTo>
                      <a:pt x="1249" y="1470"/>
                      <a:pt x="245" y="1421"/>
                      <a:pt x="123" y="1176"/>
                    </a:cubicBezTo>
                    <a:cubicBezTo>
                      <a:pt x="0" y="907"/>
                      <a:pt x="0" y="662"/>
                      <a:pt x="0" y="393"/>
                    </a:cubicBezTo>
                    <a:cubicBezTo>
                      <a:pt x="0" y="295"/>
                      <a:pt x="49" y="197"/>
                      <a:pt x="123" y="123"/>
                    </a:cubicBezTo>
                    <a:cubicBezTo>
                      <a:pt x="123" y="74"/>
                      <a:pt x="294" y="1"/>
                      <a:pt x="343" y="2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0" name="Google Shape;1644;p38">
                <a:extLst>
                  <a:ext uri="{FF2B5EF4-FFF2-40B4-BE49-F238E27FC236}">
                    <a16:creationId xmlns:a16="http://schemas.microsoft.com/office/drawing/2014/main" id="{D49B2BFE-0DF1-6BFD-59EC-7A916672D421}"/>
                  </a:ext>
                </a:extLst>
              </p:cNvPr>
              <p:cNvSpPr/>
              <p:nvPr/>
            </p:nvSpPr>
            <p:spPr>
              <a:xfrm flipH="1">
                <a:off x="3966815" y="3552392"/>
                <a:ext cx="80945" cy="67312"/>
              </a:xfrm>
              <a:custGeom>
                <a:avLst/>
                <a:gdLst/>
                <a:ahLst/>
                <a:cxnLst/>
                <a:rect l="l" t="t" r="r" b="b"/>
                <a:pathLst>
                  <a:path w="1592" h="1324" extrusionOk="0">
                    <a:moveTo>
                      <a:pt x="882" y="74"/>
                    </a:moveTo>
                    <a:cubicBezTo>
                      <a:pt x="1029" y="246"/>
                      <a:pt x="1029" y="270"/>
                      <a:pt x="1298" y="319"/>
                    </a:cubicBezTo>
                    <a:cubicBezTo>
                      <a:pt x="1592" y="344"/>
                      <a:pt x="1469" y="637"/>
                      <a:pt x="1372" y="858"/>
                    </a:cubicBezTo>
                    <a:cubicBezTo>
                      <a:pt x="1225" y="1323"/>
                      <a:pt x="368" y="1054"/>
                      <a:pt x="123" y="760"/>
                    </a:cubicBezTo>
                    <a:cubicBezTo>
                      <a:pt x="0" y="613"/>
                      <a:pt x="196" y="270"/>
                      <a:pt x="245" y="148"/>
                    </a:cubicBezTo>
                    <a:cubicBezTo>
                      <a:pt x="368" y="1"/>
                      <a:pt x="686" y="25"/>
                      <a:pt x="882" y="7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1" name="Google Shape;1645;p38">
                <a:extLst>
                  <a:ext uri="{FF2B5EF4-FFF2-40B4-BE49-F238E27FC236}">
                    <a16:creationId xmlns:a16="http://schemas.microsoft.com/office/drawing/2014/main" id="{24425214-91BB-D123-E37A-59C00389B5AB}"/>
                  </a:ext>
                </a:extLst>
              </p:cNvPr>
              <p:cNvSpPr/>
              <p:nvPr/>
            </p:nvSpPr>
            <p:spPr>
              <a:xfrm flipH="1">
                <a:off x="4029050" y="3496365"/>
                <a:ext cx="82216" cy="61059"/>
              </a:xfrm>
              <a:custGeom>
                <a:avLst/>
                <a:gdLst/>
                <a:ahLst/>
                <a:cxnLst/>
                <a:rect l="l" t="t" r="r" b="b"/>
                <a:pathLst>
                  <a:path w="1617" h="1201" extrusionOk="0">
                    <a:moveTo>
                      <a:pt x="955" y="148"/>
                    </a:moveTo>
                    <a:cubicBezTo>
                      <a:pt x="1249" y="246"/>
                      <a:pt x="1617" y="393"/>
                      <a:pt x="1470" y="833"/>
                    </a:cubicBezTo>
                    <a:cubicBezTo>
                      <a:pt x="1372" y="1103"/>
                      <a:pt x="1274" y="1078"/>
                      <a:pt x="1029" y="1127"/>
                    </a:cubicBezTo>
                    <a:cubicBezTo>
                      <a:pt x="857" y="1152"/>
                      <a:pt x="490" y="1201"/>
                      <a:pt x="392" y="1029"/>
                    </a:cubicBezTo>
                    <a:cubicBezTo>
                      <a:pt x="270" y="858"/>
                      <a:pt x="0" y="344"/>
                      <a:pt x="270" y="172"/>
                    </a:cubicBezTo>
                    <a:cubicBezTo>
                      <a:pt x="343" y="123"/>
                      <a:pt x="955" y="1"/>
                      <a:pt x="955" y="148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2" name="Google Shape;1646;p38">
                <a:extLst>
                  <a:ext uri="{FF2B5EF4-FFF2-40B4-BE49-F238E27FC236}">
                    <a16:creationId xmlns:a16="http://schemas.microsoft.com/office/drawing/2014/main" id="{69B30C3E-744F-E25C-8A47-0704E18033DA}"/>
                  </a:ext>
                </a:extLst>
              </p:cNvPr>
              <p:cNvSpPr/>
              <p:nvPr/>
            </p:nvSpPr>
            <p:spPr>
              <a:xfrm flipH="1">
                <a:off x="3874632" y="3538716"/>
                <a:ext cx="76013" cy="57297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1127" extrusionOk="0">
                    <a:moveTo>
                      <a:pt x="784" y="0"/>
                    </a:moveTo>
                    <a:cubicBezTo>
                      <a:pt x="1396" y="0"/>
                      <a:pt x="1494" y="25"/>
                      <a:pt x="1494" y="515"/>
                    </a:cubicBezTo>
                    <a:cubicBezTo>
                      <a:pt x="1494" y="857"/>
                      <a:pt x="25" y="1127"/>
                      <a:pt x="25" y="735"/>
                    </a:cubicBezTo>
                    <a:cubicBezTo>
                      <a:pt x="25" y="588"/>
                      <a:pt x="0" y="221"/>
                      <a:pt x="123" y="123"/>
                    </a:cubicBezTo>
                    <a:cubicBezTo>
                      <a:pt x="270" y="49"/>
                      <a:pt x="539" y="0"/>
                      <a:pt x="784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3" name="Google Shape;1647;p38">
                <a:extLst>
                  <a:ext uri="{FF2B5EF4-FFF2-40B4-BE49-F238E27FC236}">
                    <a16:creationId xmlns:a16="http://schemas.microsoft.com/office/drawing/2014/main" id="{9A4F5154-FC6C-6F58-F3B1-6CDCEF4B65D8}"/>
                  </a:ext>
                </a:extLst>
              </p:cNvPr>
              <p:cNvSpPr/>
              <p:nvPr/>
            </p:nvSpPr>
            <p:spPr>
              <a:xfrm flipH="1">
                <a:off x="3966815" y="3609690"/>
                <a:ext cx="88419" cy="53585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1054" extrusionOk="0">
                    <a:moveTo>
                      <a:pt x="906" y="0"/>
                    </a:moveTo>
                    <a:cubicBezTo>
                      <a:pt x="1102" y="0"/>
                      <a:pt x="1739" y="319"/>
                      <a:pt x="1641" y="539"/>
                    </a:cubicBezTo>
                    <a:cubicBezTo>
                      <a:pt x="1592" y="710"/>
                      <a:pt x="1494" y="931"/>
                      <a:pt x="1249" y="931"/>
                    </a:cubicBezTo>
                    <a:cubicBezTo>
                      <a:pt x="784" y="931"/>
                      <a:pt x="0" y="1053"/>
                      <a:pt x="221" y="343"/>
                    </a:cubicBezTo>
                    <a:cubicBezTo>
                      <a:pt x="343" y="49"/>
                      <a:pt x="637" y="0"/>
                      <a:pt x="906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4" name="Google Shape;1648;p38">
                <a:extLst>
                  <a:ext uri="{FF2B5EF4-FFF2-40B4-BE49-F238E27FC236}">
                    <a16:creationId xmlns:a16="http://schemas.microsoft.com/office/drawing/2014/main" id="{13D13828-ECF5-255C-E60F-D3A2C5F83F0B}"/>
                  </a:ext>
                </a:extLst>
              </p:cNvPr>
              <p:cNvSpPr/>
              <p:nvPr/>
            </p:nvSpPr>
            <p:spPr>
              <a:xfrm flipH="1">
                <a:off x="3879615" y="3593472"/>
                <a:ext cx="94673" cy="59839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1177" extrusionOk="0">
                    <a:moveTo>
                      <a:pt x="1347" y="50"/>
                    </a:moveTo>
                    <a:cubicBezTo>
                      <a:pt x="1469" y="246"/>
                      <a:pt x="1690" y="442"/>
                      <a:pt x="1763" y="638"/>
                    </a:cubicBezTo>
                    <a:cubicBezTo>
                      <a:pt x="1861" y="809"/>
                      <a:pt x="1763" y="784"/>
                      <a:pt x="1567" y="882"/>
                    </a:cubicBezTo>
                    <a:cubicBezTo>
                      <a:pt x="1371" y="980"/>
                      <a:pt x="759" y="1176"/>
                      <a:pt x="490" y="1103"/>
                    </a:cubicBezTo>
                    <a:cubicBezTo>
                      <a:pt x="245" y="1029"/>
                      <a:pt x="0" y="368"/>
                      <a:pt x="245" y="246"/>
                    </a:cubicBezTo>
                    <a:cubicBezTo>
                      <a:pt x="416" y="148"/>
                      <a:pt x="980" y="1"/>
                      <a:pt x="1347" y="5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5" name="Google Shape;1649;p38">
                <a:extLst>
                  <a:ext uri="{FF2B5EF4-FFF2-40B4-BE49-F238E27FC236}">
                    <a16:creationId xmlns:a16="http://schemas.microsoft.com/office/drawing/2014/main" id="{9A50AAE0-870A-9C56-DB4E-8192EC891AEE}"/>
                  </a:ext>
                </a:extLst>
              </p:cNvPr>
              <p:cNvSpPr/>
              <p:nvPr/>
            </p:nvSpPr>
            <p:spPr>
              <a:xfrm flipH="1">
                <a:off x="3923189" y="3645787"/>
                <a:ext cx="76013" cy="79717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1568" extrusionOk="0">
                    <a:moveTo>
                      <a:pt x="1445" y="1568"/>
                    </a:moveTo>
                    <a:cubicBezTo>
                      <a:pt x="1176" y="1568"/>
                      <a:pt x="1004" y="1445"/>
                      <a:pt x="759" y="1445"/>
                    </a:cubicBezTo>
                    <a:cubicBezTo>
                      <a:pt x="343" y="1445"/>
                      <a:pt x="368" y="882"/>
                      <a:pt x="221" y="637"/>
                    </a:cubicBezTo>
                    <a:cubicBezTo>
                      <a:pt x="0" y="319"/>
                      <a:pt x="1078" y="0"/>
                      <a:pt x="1274" y="270"/>
                    </a:cubicBezTo>
                    <a:cubicBezTo>
                      <a:pt x="1470" y="490"/>
                      <a:pt x="1494" y="613"/>
                      <a:pt x="1494" y="931"/>
                    </a:cubicBezTo>
                    <a:cubicBezTo>
                      <a:pt x="1494" y="1127"/>
                      <a:pt x="1494" y="1543"/>
                      <a:pt x="1445" y="1568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6" name="Google Shape;1650;p38">
                <a:extLst>
                  <a:ext uri="{FF2B5EF4-FFF2-40B4-BE49-F238E27FC236}">
                    <a16:creationId xmlns:a16="http://schemas.microsoft.com/office/drawing/2014/main" id="{7D6700FF-1DE6-06D3-865F-54245C948A64}"/>
                  </a:ext>
                </a:extLst>
              </p:cNvPr>
              <p:cNvSpPr/>
              <p:nvPr/>
            </p:nvSpPr>
            <p:spPr>
              <a:xfrm flipH="1">
                <a:off x="4048982" y="3664446"/>
                <a:ext cx="92182" cy="57348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128" extrusionOk="0">
                    <a:moveTo>
                      <a:pt x="613" y="1"/>
                    </a:moveTo>
                    <a:cubicBezTo>
                      <a:pt x="441" y="99"/>
                      <a:pt x="1" y="564"/>
                      <a:pt x="99" y="711"/>
                    </a:cubicBezTo>
                    <a:cubicBezTo>
                      <a:pt x="197" y="858"/>
                      <a:pt x="613" y="1078"/>
                      <a:pt x="809" y="1103"/>
                    </a:cubicBezTo>
                    <a:cubicBezTo>
                      <a:pt x="1078" y="1127"/>
                      <a:pt x="1127" y="1103"/>
                      <a:pt x="1421" y="980"/>
                    </a:cubicBezTo>
                    <a:cubicBezTo>
                      <a:pt x="1813" y="809"/>
                      <a:pt x="1543" y="515"/>
                      <a:pt x="1298" y="368"/>
                    </a:cubicBezTo>
                    <a:cubicBezTo>
                      <a:pt x="1201" y="319"/>
                      <a:pt x="1078" y="221"/>
                      <a:pt x="956" y="148"/>
                    </a:cubicBezTo>
                    <a:cubicBezTo>
                      <a:pt x="882" y="74"/>
                      <a:pt x="686" y="74"/>
                      <a:pt x="613" y="1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7" name="Google Shape;1651;p38">
                <a:extLst>
                  <a:ext uri="{FF2B5EF4-FFF2-40B4-BE49-F238E27FC236}">
                    <a16:creationId xmlns:a16="http://schemas.microsoft.com/office/drawing/2014/main" id="{08185FA9-9ADD-E012-B640-F3C2B3FA122C}"/>
                  </a:ext>
                </a:extLst>
              </p:cNvPr>
              <p:cNvSpPr/>
              <p:nvPr/>
            </p:nvSpPr>
            <p:spPr>
              <a:xfrm flipH="1">
                <a:off x="4071404" y="3202553"/>
                <a:ext cx="64777" cy="51094"/>
              </a:xfrm>
              <a:custGeom>
                <a:avLst/>
                <a:gdLst/>
                <a:ahLst/>
                <a:cxnLst/>
                <a:rect l="l" t="t" r="r" b="b"/>
                <a:pathLst>
                  <a:path w="1274" h="1005" extrusionOk="0">
                    <a:moveTo>
                      <a:pt x="1" y="637"/>
                    </a:moveTo>
                    <a:cubicBezTo>
                      <a:pt x="147" y="833"/>
                      <a:pt x="392" y="1005"/>
                      <a:pt x="466" y="980"/>
                    </a:cubicBezTo>
                    <a:cubicBezTo>
                      <a:pt x="735" y="858"/>
                      <a:pt x="931" y="588"/>
                      <a:pt x="1225" y="417"/>
                    </a:cubicBezTo>
                    <a:cubicBezTo>
                      <a:pt x="1274" y="392"/>
                      <a:pt x="1200" y="148"/>
                      <a:pt x="1103" y="1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8" name="Google Shape;1652;p38">
                <a:extLst>
                  <a:ext uri="{FF2B5EF4-FFF2-40B4-BE49-F238E27FC236}">
                    <a16:creationId xmlns:a16="http://schemas.microsoft.com/office/drawing/2014/main" id="{CB46EDCD-6CAC-334B-C8E3-4F5A7381CD90}"/>
                  </a:ext>
                </a:extLst>
              </p:cNvPr>
              <p:cNvSpPr/>
              <p:nvPr/>
            </p:nvSpPr>
            <p:spPr>
              <a:xfrm flipH="1">
                <a:off x="4086302" y="3247395"/>
                <a:ext cx="93453" cy="61059"/>
              </a:xfrm>
              <a:custGeom>
                <a:avLst/>
                <a:gdLst/>
                <a:ahLst/>
                <a:cxnLst/>
                <a:rect l="l" t="t" r="r" b="b"/>
                <a:pathLst>
                  <a:path w="1838" h="1201" extrusionOk="0">
                    <a:moveTo>
                      <a:pt x="784" y="74"/>
                    </a:moveTo>
                    <a:cubicBezTo>
                      <a:pt x="907" y="123"/>
                      <a:pt x="980" y="245"/>
                      <a:pt x="1102" y="270"/>
                    </a:cubicBezTo>
                    <a:cubicBezTo>
                      <a:pt x="1347" y="368"/>
                      <a:pt x="1837" y="465"/>
                      <a:pt x="1715" y="759"/>
                    </a:cubicBezTo>
                    <a:cubicBezTo>
                      <a:pt x="1617" y="980"/>
                      <a:pt x="1470" y="1200"/>
                      <a:pt x="1225" y="1102"/>
                    </a:cubicBezTo>
                    <a:cubicBezTo>
                      <a:pt x="833" y="980"/>
                      <a:pt x="221" y="857"/>
                      <a:pt x="98" y="514"/>
                    </a:cubicBezTo>
                    <a:cubicBezTo>
                      <a:pt x="0" y="270"/>
                      <a:pt x="637" y="0"/>
                      <a:pt x="784" y="7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9" name="Google Shape;1653;p38">
                <a:extLst>
                  <a:ext uri="{FF2B5EF4-FFF2-40B4-BE49-F238E27FC236}">
                    <a16:creationId xmlns:a16="http://schemas.microsoft.com/office/drawing/2014/main" id="{D86752DC-307D-AB4E-82B7-140A2A02FB28}"/>
                  </a:ext>
                </a:extLst>
              </p:cNvPr>
              <p:cNvSpPr/>
              <p:nvPr/>
            </p:nvSpPr>
            <p:spPr>
              <a:xfrm flipH="1">
                <a:off x="3992949" y="3663226"/>
                <a:ext cx="59794" cy="57297"/>
              </a:xfrm>
              <a:custGeom>
                <a:avLst/>
                <a:gdLst/>
                <a:ahLst/>
                <a:cxnLst/>
                <a:rect l="l" t="t" r="r" b="b"/>
                <a:pathLst>
                  <a:path w="1176" h="1127" extrusionOk="0">
                    <a:moveTo>
                      <a:pt x="612" y="0"/>
                    </a:moveTo>
                    <a:cubicBezTo>
                      <a:pt x="1078" y="0"/>
                      <a:pt x="1176" y="25"/>
                      <a:pt x="1176" y="514"/>
                    </a:cubicBezTo>
                    <a:cubicBezTo>
                      <a:pt x="1176" y="857"/>
                      <a:pt x="49" y="1127"/>
                      <a:pt x="49" y="735"/>
                    </a:cubicBezTo>
                    <a:cubicBezTo>
                      <a:pt x="49" y="588"/>
                      <a:pt x="0" y="221"/>
                      <a:pt x="98" y="123"/>
                    </a:cubicBezTo>
                    <a:cubicBezTo>
                      <a:pt x="221" y="49"/>
                      <a:pt x="441" y="0"/>
                      <a:pt x="612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0" name="Google Shape;1654;p38">
                <a:extLst>
                  <a:ext uri="{FF2B5EF4-FFF2-40B4-BE49-F238E27FC236}">
                    <a16:creationId xmlns:a16="http://schemas.microsoft.com/office/drawing/2014/main" id="{56B5544E-95BE-2FA5-CA47-B9905793F407}"/>
                  </a:ext>
                </a:extLst>
              </p:cNvPr>
              <p:cNvSpPr/>
              <p:nvPr/>
            </p:nvSpPr>
            <p:spPr>
              <a:xfrm flipH="1">
                <a:off x="3979221" y="3709288"/>
                <a:ext cx="85979" cy="72244"/>
              </a:xfrm>
              <a:custGeom>
                <a:avLst/>
                <a:gdLst/>
                <a:ahLst/>
                <a:cxnLst/>
                <a:rect l="l" t="t" r="r" b="b"/>
                <a:pathLst>
                  <a:path w="1691" h="1421" extrusionOk="0">
                    <a:moveTo>
                      <a:pt x="1568" y="74"/>
                    </a:moveTo>
                    <a:cubicBezTo>
                      <a:pt x="1347" y="0"/>
                      <a:pt x="417" y="98"/>
                      <a:pt x="319" y="294"/>
                    </a:cubicBezTo>
                    <a:cubicBezTo>
                      <a:pt x="245" y="368"/>
                      <a:pt x="0" y="808"/>
                      <a:pt x="98" y="931"/>
                    </a:cubicBezTo>
                    <a:cubicBezTo>
                      <a:pt x="172" y="1029"/>
                      <a:pt x="539" y="1249"/>
                      <a:pt x="662" y="1249"/>
                    </a:cubicBezTo>
                    <a:cubicBezTo>
                      <a:pt x="857" y="1298"/>
                      <a:pt x="857" y="1420"/>
                      <a:pt x="1102" y="1249"/>
                    </a:cubicBezTo>
                    <a:cubicBezTo>
                      <a:pt x="1323" y="1127"/>
                      <a:pt x="1543" y="857"/>
                      <a:pt x="1592" y="686"/>
                    </a:cubicBezTo>
                    <a:cubicBezTo>
                      <a:pt x="1666" y="539"/>
                      <a:pt x="1690" y="123"/>
                      <a:pt x="1568" y="7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1" name="Google Shape;1655;p38">
                <a:extLst>
                  <a:ext uri="{FF2B5EF4-FFF2-40B4-BE49-F238E27FC236}">
                    <a16:creationId xmlns:a16="http://schemas.microsoft.com/office/drawing/2014/main" id="{1EF148BB-2341-D96E-005D-02F18B2A650C}"/>
                  </a:ext>
                </a:extLst>
              </p:cNvPr>
              <p:cNvSpPr/>
              <p:nvPr/>
            </p:nvSpPr>
            <p:spPr>
              <a:xfrm flipH="1">
                <a:off x="4047710" y="3576084"/>
                <a:ext cx="92182" cy="93393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837" extrusionOk="0">
                    <a:moveTo>
                      <a:pt x="1469" y="24"/>
                    </a:moveTo>
                    <a:cubicBezTo>
                      <a:pt x="1543" y="171"/>
                      <a:pt x="1665" y="392"/>
                      <a:pt x="1690" y="539"/>
                    </a:cubicBezTo>
                    <a:cubicBezTo>
                      <a:pt x="1739" y="784"/>
                      <a:pt x="1812" y="857"/>
                      <a:pt x="1714" y="1102"/>
                    </a:cubicBezTo>
                    <a:cubicBezTo>
                      <a:pt x="1690" y="1200"/>
                      <a:pt x="1469" y="1567"/>
                      <a:pt x="1371" y="1616"/>
                    </a:cubicBezTo>
                    <a:cubicBezTo>
                      <a:pt x="1200" y="1690"/>
                      <a:pt x="1347" y="1837"/>
                      <a:pt x="1102" y="1739"/>
                    </a:cubicBezTo>
                    <a:lnTo>
                      <a:pt x="318" y="1445"/>
                    </a:lnTo>
                    <a:cubicBezTo>
                      <a:pt x="0" y="1322"/>
                      <a:pt x="220" y="1102"/>
                      <a:pt x="318" y="857"/>
                    </a:cubicBezTo>
                    <a:cubicBezTo>
                      <a:pt x="367" y="735"/>
                      <a:pt x="392" y="343"/>
                      <a:pt x="441" y="294"/>
                    </a:cubicBezTo>
                    <a:cubicBezTo>
                      <a:pt x="490" y="147"/>
                      <a:pt x="1347" y="0"/>
                      <a:pt x="1469" y="2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2" name="Google Shape;1656;p38">
                <a:extLst>
                  <a:ext uri="{FF2B5EF4-FFF2-40B4-BE49-F238E27FC236}">
                    <a16:creationId xmlns:a16="http://schemas.microsoft.com/office/drawing/2014/main" id="{C1F8D038-CB13-A5DE-6160-32A74CBC4B92}"/>
                  </a:ext>
                </a:extLst>
              </p:cNvPr>
              <p:cNvSpPr/>
              <p:nvPr/>
            </p:nvSpPr>
            <p:spPr>
              <a:xfrm flipH="1">
                <a:off x="3838532" y="3649499"/>
                <a:ext cx="79776" cy="93444"/>
              </a:xfrm>
              <a:custGeom>
                <a:avLst/>
                <a:gdLst/>
                <a:ahLst/>
                <a:cxnLst/>
                <a:rect l="l" t="t" r="r" b="b"/>
                <a:pathLst>
                  <a:path w="1569" h="1838" extrusionOk="0">
                    <a:moveTo>
                      <a:pt x="834" y="1"/>
                    </a:moveTo>
                    <a:cubicBezTo>
                      <a:pt x="956" y="123"/>
                      <a:pt x="1152" y="270"/>
                      <a:pt x="1250" y="368"/>
                    </a:cubicBezTo>
                    <a:cubicBezTo>
                      <a:pt x="1446" y="564"/>
                      <a:pt x="1519" y="564"/>
                      <a:pt x="1568" y="858"/>
                    </a:cubicBezTo>
                    <a:lnTo>
                      <a:pt x="1568" y="1103"/>
                    </a:lnTo>
                    <a:lnTo>
                      <a:pt x="270" y="1837"/>
                    </a:lnTo>
                    <a:cubicBezTo>
                      <a:pt x="172" y="1739"/>
                      <a:pt x="221" y="1519"/>
                      <a:pt x="172" y="1348"/>
                    </a:cubicBezTo>
                    <a:cubicBezTo>
                      <a:pt x="148" y="1176"/>
                      <a:pt x="1" y="809"/>
                      <a:pt x="1" y="760"/>
                    </a:cubicBezTo>
                    <a:cubicBezTo>
                      <a:pt x="25" y="613"/>
                      <a:pt x="662" y="25"/>
                      <a:pt x="834" y="1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3" name="Google Shape;1657;p38">
                <a:extLst>
                  <a:ext uri="{FF2B5EF4-FFF2-40B4-BE49-F238E27FC236}">
                    <a16:creationId xmlns:a16="http://schemas.microsoft.com/office/drawing/2014/main" id="{E795D7FC-D403-C2AA-575A-3A277A60E760}"/>
                  </a:ext>
                </a:extLst>
              </p:cNvPr>
              <p:cNvSpPr/>
              <p:nvPr/>
            </p:nvSpPr>
            <p:spPr>
              <a:xfrm flipH="1">
                <a:off x="3923189" y="3732929"/>
                <a:ext cx="58573" cy="47332"/>
              </a:xfrm>
              <a:custGeom>
                <a:avLst/>
                <a:gdLst/>
                <a:ahLst/>
                <a:cxnLst/>
                <a:rect l="l" t="t" r="r" b="b"/>
                <a:pathLst>
                  <a:path w="1152" h="931" extrusionOk="0">
                    <a:moveTo>
                      <a:pt x="612" y="0"/>
                    </a:moveTo>
                    <a:cubicBezTo>
                      <a:pt x="1029" y="0"/>
                      <a:pt x="1151" y="25"/>
                      <a:pt x="1151" y="392"/>
                    </a:cubicBezTo>
                    <a:lnTo>
                      <a:pt x="245" y="931"/>
                    </a:lnTo>
                    <a:cubicBezTo>
                      <a:pt x="123" y="882"/>
                      <a:pt x="25" y="858"/>
                      <a:pt x="25" y="735"/>
                    </a:cubicBezTo>
                    <a:cubicBezTo>
                      <a:pt x="25" y="588"/>
                      <a:pt x="0" y="221"/>
                      <a:pt x="74" y="123"/>
                    </a:cubicBezTo>
                    <a:cubicBezTo>
                      <a:pt x="196" y="74"/>
                      <a:pt x="416" y="0"/>
                      <a:pt x="612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4" name="Google Shape;1658;p38">
                <a:extLst>
                  <a:ext uri="{FF2B5EF4-FFF2-40B4-BE49-F238E27FC236}">
                    <a16:creationId xmlns:a16="http://schemas.microsoft.com/office/drawing/2014/main" id="{DF086515-D113-5A89-0C0E-E58C8AD40C8E}"/>
                  </a:ext>
                </a:extLst>
              </p:cNvPr>
              <p:cNvSpPr/>
              <p:nvPr/>
            </p:nvSpPr>
            <p:spPr>
              <a:xfrm flipH="1">
                <a:off x="4009119" y="3776500"/>
                <a:ext cx="87199" cy="59788"/>
              </a:xfrm>
              <a:custGeom>
                <a:avLst/>
                <a:gdLst/>
                <a:ahLst/>
                <a:cxnLst/>
                <a:rect l="l" t="t" r="r" b="b"/>
                <a:pathLst>
                  <a:path w="1715" h="1176" extrusionOk="0">
                    <a:moveTo>
                      <a:pt x="1347" y="98"/>
                    </a:moveTo>
                    <a:cubicBezTo>
                      <a:pt x="1445" y="245"/>
                      <a:pt x="1592" y="392"/>
                      <a:pt x="1714" y="564"/>
                    </a:cubicBezTo>
                    <a:lnTo>
                      <a:pt x="612" y="1176"/>
                    </a:lnTo>
                    <a:cubicBezTo>
                      <a:pt x="588" y="1176"/>
                      <a:pt x="514" y="1176"/>
                      <a:pt x="490" y="1127"/>
                    </a:cubicBezTo>
                    <a:cubicBezTo>
                      <a:pt x="245" y="1078"/>
                      <a:pt x="0" y="392"/>
                      <a:pt x="245" y="270"/>
                    </a:cubicBezTo>
                    <a:cubicBezTo>
                      <a:pt x="441" y="196"/>
                      <a:pt x="955" y="1"/>
                      <a:pt x="1347" y="98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5" name="Google Shape;1659;p38">
                <a:extLst>
                  <a:ext uri="{FF2B5EF4-FFF2-40B4-BE49-F238E27FC236}">
                    <a16:creationId xmlns:a16="http://schemas.microsoft.com/office/drawing/2014/main" id="{9D30FE3D-DF8C-370C-14B0-F50DBFB1B5C1}"/>
                  </a:ext>
                </a:extLst>
              </p:cNvPr>
              <p:cNvSpPr/>
              <p:nvPr/>
            </p:nvSpPr>
            <p:spPr>
              <a:xfrm flipH="1">
                <a:off x="4066421" y="3726727"/>
                <a:ext cx="75962" cy="57297"/>
              </a:xfrm>
              <a:custGeom>
                <a:avLst/>
                <a:gdLst/>
                <a:ahLst/>
                <a:cxnLst/>
                <a:rect l="l" t="t" r="r" b="b"/>
                <a:pathLst>
                  <a:path w="1494" h="1127" extrusionOk="0">
                    <a:moveTo>
                      <a:pt x="784" y="0"/>
                    </a:moveTo>
                    <a:cubicBezTo>
                      <a:pt x="1396" y="0"/>
                      <a:pt x="1494" y="25"/>
                      <a:pt x="1494" y="514"/>
                    </a:cubicBezTo>
                    <a:cubicBezTo>
                      <a:pt x="1494" y="857"/>
                      <a:pt x="25" y="1126"/>
                      <a:pt x="25" y="735"/>
                    </a:cubicBezTo>
                    <a:cubicBezTo>
                      <a:pt x="25" y="588"/>
                      <a:pt x="0" y="220"/>
                      <a:pt x="123" y="122"/>
                    </a:cubicBezTo>
                    <a:cubicBezTo>
                      <a:pt x="269" y="73"/>
                      <a:pt x="539" y="0"/>
                      <a:pt x="784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6" name="Google Shape;1660;p38">
                <a:extLst>
                  <a:ext uri="{FF2B5EF4-FFF2-40B4-BE49-F238E27FC236}">
                    <a16:creationId xmlns:a16="http://schemas.microsoft.com/office/drawing/2014/main" id="{903DCB39-5236-FB72-2CBA-4E0D57978240}"/>
                  </a:ext>
                </a:extLst>
              </p:cNvPr>
              <p:cNvSpPr/>
              <p:nvPr/>
            </p:nvSpPr>
            <p:spPr>
              <a:xfrm flipH="1">
                <a:off x="4102522" y="3358178"/>
                <a:ext cx="88419" cy="79717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1568" extrusionOk="0">
                    <a:moveTo>
                      <a:pt x="1690" y="1568"/>
                    </a:moveTo>
                    <a:cubicBezTo>
                      <a:pt x="1371" y="1568"/>
                      <a:pt x="1200" y="1445"/>
                      <a:pt x="882" y="1445"/>
                    </a:cubicBezTo>
                    <a:cubicBezTo>
                      <a:pt x="392" y="1445"/>
                      <a:pt x="465" y="882"/>
                      <a:pt x="245" y="637"/>
                    </a:cubicBezTo>
                    <a:cubicBezTo>
                      <a:pt x="0" y="294"/>
                      <a:pt x="1224" y="1"/>
                      <a:pt x="1494" y="270"/>
                    </a:cubicBezTo>
                    <a:cubicBezTo>
                      <a:pt x="1714" y="490"/>
                      <a:pt x="1739" y="613"/>
                      <a:pt x="1739" y="907"/>
                    </a:cubicBezTo>
                    <a:cubicBezTo>
                      <a:pt x="1739" y="1103"/>
                      <a:pt x="1739" y="1519"/>
                      <a:pt x="1690" y="1568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7" name="Google Shape;1661;p38">
                <a:extLst>
                  <a:ext uri="{FF2B5EF4-FFF2-40B4-BE49-F238E27FC236}">
                    <a16:creationId xmlns:a16="http://schemas.microsoft.com/office/drawing/2014/main" id="{7CC54B87-9477-8ECB-E3EE-0CA8C894D01E}"/>
                  </a:ext>
                </a:extLst>
              </p:cNvPr>
              <p:cNvSpPr/>
              <p:nvPr/>
            </p:nvSpPr>
            <p:spPr>
              <a:xfrm flipH="1">
                <a:off x="4172231" y="3319590"/>
                <a:ext cx="87199" cy="84699"/>
              </a:xfrm>
              <a:custGeom>
                <a:avLst/>
                <a:gdLst/>
                <a:ahLst/>
                <a:cxnLst/>
                <a:rect l="l" t="t" r="r" b="b"/>
                <a:pathLst>
                  <a:path w="1715" h="1666" extrusionOk="0">
                    <a:moveTo>
                      <a:pt x="1543" y="858"/>
                    </a:moveTo>
                    <a:cubicBezTo>
                      <a:pt x="1445" y="980"/>
                      <a:pt x="1004" y="1298"/>
                      <a:pt x="1004" y="1372"/>
                    </a:cubicBezTo>
                    <a:cubicBezTo>
                      <a:pt x="931" y="1666"/>
                      <a:pt x="392" y="1127"/>
                      <a:pt x="343" y="1102"/>
                    </a:cubicBezTo>
                    <a:cubicBezTo>
                      <a:pt x="147" y="931"/>
                      <a:pt x="74" y="931"/>
                      <a:pt x="25" y="613"/>
                    </a:cubicBezTo>
                    <a:cubicBezTo>
                      <a:pt x="0" y="417"/>
                      <a:pt x="123" y="196"/>
                      <a:pt x="221" y="123"/>
                    </a:cubicBezTo>
                    <a:cubicBezTo>
                      <a:pt x="270" y="49"/>
                      <a:pt x="1053" y="1"/>
                      <a:pt x="1151" y="123"/>
                    </a:cubicBezTo>
                    <a:cubicBezTo>
                      <a:pt x="1225" y="196"/>
                      <a:pt x="1714" y="686"/>
                      <a:pt x="1543" y="858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8" name="Google Shape;1662;p38">
                <a:extLst>
                  <a:ext uri="{FF2B5EF4-FFF2-40B4-BE49-F238E27FC236}">
                    <a16:creationId xmlns:a16="http://schemas.microsoft.com/office/drawing/2014/main" id="{4855DD17-0E5D-C9F7-2D01-851CB65B1785}"/>
                  </a:ext>
                </a:extLst>
              </p:cNvPr>
              <p:cNvSpPr/>
              <p:nvPr/>
            </p:nvSpPr>
            <p:spPr>
              <a:xfrm flipH="1">
                <a:off x="4093776" y="3525039"/>
                <a:ext cx="92182" cy="68481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347" extrusionOk="0">
                    <a:moveTo>
                      <a:pt x="1714" y="441"/>
                    </a:moveTo>
                    <a:cubicBezTo>
                      <a:pt x="1567" y="318"/>
                      <a:pt x="637" y="0"/>
                      <a:pt x="490" y="73"/>
                    </a:cubicBezTo>
                    <a:cubicBezTo>
                      <a:pt x="392" y="147"/>
                      <a:pt x="0" y="416"/>
                      <a:pt x="25" y="563"/>
                    </a:cubicBezTo>
                    <a:cubicBezTo>
                      <a:pt x="25" y="686"/>
                      <a:pt x="245" y="1053"/>
                      <a:pt x="367" y="1126"/>
                    </a:cubicBezTo>
                    <a:cubicBezTo>
                      <a:pt x="539" y="1249"/>
                      <a:pt x="490" y="1347"/>
                      <a:pt x="759" y="1347"/>
                    </a:cubicBezTo>
                    <a:cubicBezTo>
                      <a:pt x="1004" y="1298"/>
                      <a:pt x="1322" y="1151"/>
                      <a:pt x="1469" y="1028"/>
                    </a:cubicBezTo>
                    <a:cubicBezTo>
                      <a:pt x="1592" y="882"/>
                      <a:pt x="1812" y="539"/>
                      <a:pt x="1714" y="441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9" name="Google Shape;1663;p38">
                <a:extLst>
                  <a:ext uri="{FF2B5EF4-FFF2-40B4-BE49-F238E27FC236}">
                    <a16:creationId xmlns:a16="http://schemas.microsoft.com/office/drawing/2014/main" id="{4277EE46-8EFF-C790-06F9-56E412B850E6}"/>
                  </a:ext>
                </a:extLst>
              </p:cNvPr>
              <p:cNvSpPr/>
              <p:nvPr/>
            </p:nvSpPr>
            <p:spPr>
              <a:xfrm flipH="1">
                <a:off x="4255668" y="3303422"/>
                <a:ext cx="56082" cy="42350"/>
              </a:xfrm>
              <a:custGeom>
                <a:avLst/>
                <a:gdLst/>
                <a:ahLst/>
                <a:cxnLst/>
                <a:rect l="l" t="t" r="r" b="b"/>
                <a:pathLst>
                  <a:path w="1103" h="833" extrusionOk="0">
                    <a:moveTo>
                      <a:pt x="1029" y="123"/>
                    </a:moveTo>
                    <a:cubicBezTo>
                      <a:pt x="907" y="221"/>
                      <a:pt x="735" y="465"/>
                      <a:pt x="686" y="563"/>
                    </a:cubicBezTo>
                    <a:cubicBezTo>
                      <a:pt x="662" y="686"/>
                      <a:pt x="564" y="833"/>
                      <a:pt x="393" y="808"/>
                    </a:cubicBezTo>
                    <a:cubicBezTo>
                      <a:pt x="295" y="759"/>
                      <a:pt x="148" y="735"/>
                      <a:pt x="1" y="637"/>
                    </a:cubicBezTo>
                    <a:lnTo>
                      <a:pt x="1103" y="0"/>
                    </a:lnTo>
                    <a:cubicBezTo>
                      <a:pt x="1054" y="74"/>
                      <a:pt x="1054" y="123"/>
                      <a:pt x="1029" y="123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0" name="Google Shape;1664;p38">
                <a:extLst>
                  <a:ext uri="{FF2B5EF4-FFF2-40B4-BE49-F238E27FC236}">
                    <a16:creationId xmlns:a16="http://schemas.microsoft.com/office/drawing/2014/main" id="{4B1B38C9-BDF3-DAFF-37AA-A9DE9405D7A1}"/>
                  </a:ext>
                </a:extLst>
              </p:cNvPr>
              <p:cNvSpPr/>
              <p:nvPr/>
            </p:nvSpPr>
            <p:spPr>
              <a:xfrm flipH="1">
                <a:off x="4178485" y="3259852"/>
                <a:ext cx="73471" cy="49823"/>
              </a:xfrm>
              <a:custGeom>
                <a:avLst/>
                <a:gdLst/>
                <a:ahLst/>
                <a:cxnLst/>
                <a:rect l="l" t="t" r="r" b="b"/>
                <a:pathLst>
                  <a:path w="1445" h="980" extrusionOk="0">
                    <a:moveTo>
                      <a:pt x="1445" y="0"/>
                    </a:moveTo>
                    <a:lnTo>
                      <a:pt x="1445" y="147"/>
                    </a:lnTo>
                    <a:cubicBezTo>
                      <a:pt x="1445" y="269"/>
                      <a:pt x="1396" y="686"/>
                      <a:pt x="1298" y="759"/>
                    </a:cubicBezTo>
                    <a:cubicBezTo>
                      <a:pt x="1176" y="882"/>
                      <a:pt x="1347" y="980"/>
                      <a:pt x="1078" y="980"/>
                    </a:cubicBezTo>
                    <a:lnTo>
                      <a:pt x="221" y="980"/>
                    </a:lnTo>
                    <a:cubicBezTo>
                      <a:pt x="98" y="980"/>
                      <a:pt x="49" y="931"/>
                      <a:pt x="0" y="857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1" name="Google Shape;1665;p38">
                <a:extLst>
                  <a:ext uri="{FF2B5EF4-FFF2-40B4-BE49-F238E27FC236}">
                    <a16:creationId xmlns:a16="http://schemas.microsoft.com/office/drawing/2014/main" id="{DC2D4972-23ED-9065-CCBA-2D3243F42445}"/>
                  </a:ext>
                </a:extLst>
              </p:cNvPr>
              <p:cNvSpPr/>
              <p:nvPr/>
            </p:nvSpPr>
            <p:spPr>
              <a:xfrm flipH="1">
                <a:off x="4088794" y="3780262"/>
                <a:ext cx="90962" cy="88411"/>
              </a:xfrm>
              <a:custGeom>
                <a:avLst/>
                <a:gdLst/>
                <a:ahLst/>
                <a:cxnLst/>
                <a:rect l="l" t="t" r="r" b="b"/>
                <a:pathLst>
                  <a:path w="1789" h="1739" extrusionOk="0">
                    <a:moveTo>
                      <a:pt x="1470" y="24"/>
                    </a:moveTo>
                    <a:cubicBezTo>
                      <a:pt x="1519" y="171"/>
                      <a:pt x="1641" y="392"/>
                      <a:pt x="1666" y="539"/>
                    </a:cubicBezTo>
                    <a:cubicBezTo>
                      <a:pt x="1739" y="784"/>
                      <a:pt x="1788" y="857"/>
                      <a:pt x="1715" y="1102"/>
                    </a:cubicBezTo>
                    <a:cubicBezTo>
                      <a:pt x="1666" y="1151"/>
                      <a:pt x="1543" y="1396"/>
                      <a:pt x="1470" y="1518"/>
                    </a:cubicBezTo>
                    <a:lnTo>
                      <a:pt x="1127" y="1739"/>
                    </a:lnTo>
                    <a:lnTo>
                      <a:pt x="1102" y="1739"/>
                    </a:lnTo>
                    <a:lnTo>
                      <a:pt x="294" y="1420"/>
                    </a:lnTo>
                    <a:cubicBezTo>
                      <a:pt x="0" y="1298"/>
                      <a:pt x="196" y="1102"/>
                      <a:pt x="294" y="857"/>
                    </a:cubicBezTo>
                    <a:cubicBezTo>
                      <a:pt x="368" y="735"/>
                      <a:pt x="392" y="318"/>
                      <a:pt x="417" y="294"/>
                    </a:cubicBezTo>
                    <a:cubicBezTo>
                      <a:pt x="490" y="147"/>
                      <a:pt x="1347" y="0"/>
                      <a:pt x="1470" y="2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842" name="Google Shape;1666;p38">
                <a:extLst>
                  <a:ext uri="{FF2B5EF4-FFF2-40B4-BE49-F238E27FC236}">
                    <a16:creationId xmlns:a16="http://schemas.microsoft.com/office/drawing/2014/main" id="{74B2D46E-8E15-3CE2-000D-15DF77F0F1A7}"/>
                  </a:ext>
                </a:extLst>
              </p:cNvPr>
              <p:cNvGrpSpPr/>
              <p:nvPr/>
            </p:nvGrpSpPr>
            <p:grpSpPr>
              <a:xfrm>
                <a:off x="4109996" y="3346993"/>
                <a:ext cx="468185" cy="765718"/>
                <a:chOff x="4109653" y="3346993"/>
                <a:chExt cx="468185" cy="765718"/>
              </a:xfrm>
            </p:grpSpPr>
            <p:sp>
              <p:nvSpPr>
                <p:cNvPr id="886" name="Google Shape;1667;p38">
                  <a:extLst>
                    <a:ext uri="{FF2B5EF4-FFF2-40B4-BE49-F238E27FC236}">
                      <a16:creationId xmlns:a16="http://schemas.microsoft.com/office/drawing/2014/main" id="{21B71E92-2D56-0F04-F121-9FDFB4960930}"/>
                    </a:ext>
                  </a:extLst>
                </p:cNvPr>
                <p:cNvSpPr/>
                <p:nvPr/>
              </p:nvSpPr>
              <p:spPr>
                <a:xfrm flipH="1">
                  <a:off x="4165685" y="3396767"/>
                  <a:ext cx="94674" cy="1009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2" h="1985" extrusionOk="0">
                      <a:moveTo>
                        <a:pt x="417" y="246"/>
                      </a:moveTo>
                      <a:cubicBezTo>
                        <a:pt x="613" y="197"/>
                        <a:pt x="858" y="123"/>
                        <a:pt x="980" y="99"/>
                      </a:cubicBezTo>
                      <a:cubicBezTo>
                        <a:pt x="1225" y="99"/>
                        <a:pt x="1323" y="1"/>
                        <a:pt x="1470" y="123"/>
                      </a:cubicBezTo>
                      <a:cubicBezTo>
                        <a:pt x="1519" y="197"/>
                        <a:pt x="1739" y="466"/>
                        <a:pt x="1715" y="564"/>
                      </a:cubicBezTo>
                      <a:cubicBezTo>
                        <a:pt x="1690" y="735"/>
                        <a:pt x="1862" y="613"/>
                        <a:pt x="1641" y="858"/>
                      </a:cubicBezTo>
                      <a:lnTo>
                        <a:pt x="931" y="1690"/>
                      </a:lnTo>
                      <a:cubicBezTo>
                        <a:pt x="711" y="1984"/>
                        <a:pt x="613" y="1739"/>
                        <a:pt x="466" y="1592"/>
                      </a:cubicBezTo>
                      <a:cubicBezTo>
                        <a:pt x="368" y="1543"/>
                        <a:pt x="50" y="1446"/>
                        <a:pt x="50" y="1372"/>
                      </a:cubicBezTo>
                      <a:cubicBezTo>
                        <a:pt x="1" y="1299"/>
                        <a:pt x="344" y="368"/>
                        <a:pt x="417" y="246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87" name="Google Shape;1668;p38">
                  <a:extLst>
                    <a:ext uri="{FF2B5EF4-FFF2-40B4-BE49-F238E27FC236}">
                      <a16:creationId xmlns:a16="http://schemas.microsoft.com/office/drawing/2014/main" id="{251504F5-369D-700A-63BF-8F46677EFC70}"/>
                    </a:ext>
                  </a:extLst>
                </p:cNvPr>
                <p:cNvSpPr/>
                <p:nvPr/>
              </p:nvSpPr>
              <p:spPr>
                <a:xfrm flipH="1">
                  <a:off x="4109653" y="3444100"/>
                  <a:ext cx="74743" cy="747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0" h="1470" extrusionOk="0">
                      <a:moveTo>
                        <a:pt x="466" y="49"/>
                      </a:moveTo>
                      <a:cubicBezTo>
                        <a:pt x="319" y="270"/>
                        <a:pt x="147" y="441"/>
                        <a:pt x="74" y="661"/>
                      </a:cubicBezTo>
                      <a:cubicBezTo>
                        <a:pt x="1" y="784"/>
                        <a:pt x="270" y="1470"/>
                        <a:pt x="392" y="1470"/>
                      </a:cubicBezTo>
                      <a:cubicBezTo>
                        <a:pt x="662" y="1470"/>
                        <a:pt x="1005" y="1298"/>
                        <a:pt x="1323" y="1274"/>
                      </a:cubicBezTo>
                      <a:cubicBezTo>
                        <a:pt x="1421" y="1274"/>
                        <a:pt x="1372" y="808"/>
                        <a:pt x="1372" y="661"/>
                      </a:cubicBezTo>
                      <a:cubicBezTo>
                        <a:pt x="1372" y="319"/>
                        <a:pt x="1470" y="74"/>
                        <a:pt x="1127" y="49"/>
                      </a:cubicBezTo>
                      <a:cubicBezTo>
                        <a:pt x="1005" y="49"/>
                        <a:pt x="956" y="0"/>
                        <a:pt x="809" y="0"/>
                      </a:cubicBezTo>
                      <a:cubicBezTo>
                        <a:pt x="613" y="0"/>
                        <a:pt x="588" y="74"/>
                        <a:pt x="466" y="49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88" name="Google Shape;1669;p38">
                  <a:extLst>
                    <a:ext uri="{FF2B5EF4-FFF2-40B4-BE49-F238E27FC236}">
                      <a16:creationId xmlns:a16="http://schemas.microsoft.com/office/drawing/2014/main" id="{6D1E73BE-529B-560E-6921-A25CAE7DC43A}"/>
                    </a:ext>
                  </a:extLst>
                </p:cNvPr>
                <p:cNvSpPr/>
                <p:nvPr/>
              </p:nvSpPr>
              <p:spPr>
                <a:xfrm flipH="1">
                  <a:off x="4245360" y="3346993"/>
                  <a:ext cx="99657" cy="971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0" h="1911" extrusionOk="0">
                      <a:moveTo>
                        <a:pt x="1960" y="1200"/>
                      </a:moveTo>
                      <a:cubicBezTo>
                        <a:pt x="1788" y="1298"/>
                        <a:pt x="1421" y="1543"/>
                        <a:pt x="1323" y="1616"/>
                      </a:cubicBezTo>
                      <a:cubicBezTo>
                        <a:pt x="1103" y="1910"/>
                        <a:pt x="490" y="1445"/>
                        <a:pt x="319" y="1323"/>
                      </a:cubicBezTo>
                      <a:cubicBezTo>
                        <a:pt x="245" y="1298"/>
                        <a:pt x="1" y="612"/>
                        <a:pt x="99" y="514"/>
                      </a:cubicBezTo>
                      <a:cubicBezTo>
                        <a:pt x="123" y="490"/>
                        <a:pt x="564" y="196"/>
                        <a:pt x="613" y="147"/>
                      </a:cubicBezTo>
                      <a:cubicBezTo>
                        <a:pt x="711" y="98"/>
                        <a:pt x="858" y="0"/>
                        <a:pt x="1029" y="123"/>
                      </a:cubicBezTo>
                      <a:cubicBezTo>
                        <a:pt x="1225" y="343"/>
                        <a:pt x="1470" y="563"/>
                        <a:pt x="1690" y="710"/>
                      </a:cubicBezTo>
                      <a:cubicBezTo>
                        <a:pt x="1960" y="833"/>
                        <a:pt x="1911" y="980"/>
                        <a:pt x="1960" y="120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89" name="Google Shape;1670;p38">
                  <a:extLst>
                    <a:ext uri="{FF2B5EF4-FFF2-40B4-BE49-F238E27FC236}">
                      <a16:creationId xmlns:a16="http://schemas.microsoft.com/office/drawing/2014/main" id="{783585DA-615B-8DDA-F923-8FCF6EA53CB5}"/>
                    </a:ext>
                  </a:extLst>
                </p:cNvPr>
                <p:cNvSpPr/>
                <p:nvPr/>
              </p:nvSpPr>
              <p:spPr>
                <a:xfrm flipH="1">
                  <a:off x="4184346" y="3495145"/>
                  <a:ext cx="113334" cy="735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9" h="1446" extrusionOk="0">
                      <a:moveTo>
                        <a:pt x="1861" y="270"/>
                      </a:moveTo>
                      <a:cubicBezTo>
                        <a:pt x="2229" y="612"/>
                        <a:pt x="2204" y="1029"/>
                        <a:pt x="1739" y="1249"/>
                      </a:cubicBezTo>
                      <a:cubicBezTo>
                        <a:pt x="1371" y="1396"/>
                        <a:pt x="1347" y="1445"/>
                        <a:pt x="1004" y="1249"/>
                      </a:cubicBezTo>
                      <a:cubicBezTo>
                        <a:pt x="759" y="1127"/>
                        <a:pt x="563" y="710"/>
                        <a:pt x="392" y="515"/>
                      </a:cubicBezTo>
                      <a:cubicBezTo>
                        <a:pt x="0" y="123"/>
                        <a:pt x="1812" y="0"/>
                        <a:pt x="1861" y="27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0" name="Google Shape;1671;p38">
                  <a:extLst>
                    <a:ext uri="{FF2B5EF4-FFF2-40B4-BE49-F238E27FC236}">
                      <a16:creationId xmlns:a16="http://schemas.microsoft.com/office/drawing/2014/main" id="{C582B44E-5197-5168-74D9-7C6F5054EF5F}"/>
                    </a:ext>
                  </a:extLst>
                </p:cNvPr>
                <p:cNvSpPr/>
                <p:nvPr/>
              </p:nvSpPr>
              <p:spPr>
                <a:xfrm flipH="1">
                  <a:off x="4255326" y="3431644"/>
                  <a:ext cx="80946" cy="7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2" h="1397" extrusionOk="0">
                      <a:moveTo>
                        <a:pt x="294" y="49"/>
                      </a:moveTo>
                      <a:cubicBezTo>
                        <a:pt x="735" y="147"/>
                        <a:pt x="1126" y="49"/>
                        <a:pt x="1273" y="417"/>
                      </a:cubicBezTo>
                      <a:cubicBezTo>
                        <a:pt x="1371" y="588"/>
                        <a:pt x="1592" y="1004"/>
                        <a:pt x="1371" y="1176"/>
                      </a:cubicBezTo>
                      <a:cubicBezTo>
                        <a:pt x="1273" y="1249"/>
                        <a:pt x="882" y="1396"/>
                        <a:pt x="735" y="1396"/>
                      </a:cubicBezTo>
                      <a:cubicBezTo>
                        <a:pt x="563" y="1396"/>
                        <a:pt x="416" y="1396"/>
                        <a:pt x="392" y="1249"/>
                      </a:cubicBezTo>
                      <a:cubicBezTo>
                        <a:pt x="367" y="1151"/>
                        <a:pt x="269" y="1078"/>
                        <a:pt x="196" y="1029"/>
                      </a:cubicBezTo>
                      <a:cubicBezTo>
                        <a:pt x="122" y="882"/>
                        <a:pt x="0" y="539"/>
                        <a:pt x="0" y="368"/>
                      </a:cubicBezTo>
                      <a:cubicBezTo>
                        <a:pt x="0" y="196"/>
                        <a:pt x="269" y="0"/>
                        <a:pt x="294" y="49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1" name="Google Shape;1672;p38">
                  <a:extLst>
                    <a:ext uri="{FF2B5EF4-FFF2-40B4-BE49-F238E27FC236}">
                      <a16:creationId xmlns:a16="http://schemas.microsoft.com/office/drawing/2014/main" id="{EDF8FC6E-6898-AF4D-13BD-18274763DD91}"/>
                    </a:ext>
                  </a:extLst>
                </p:cNvPr>
                <p:cNvSpPr/>
                <p:nvPr/>
              </p:nvSpPr>
              <p:spPr>
                <a:xfrm flipH="1">
                  <a:off x="4283953" y="3472724"/>
                  <a:ext cx="118316" cy="84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7" h="1666" extrusionOk="0">
                      <a:moveTo>
                        <a:pt x="1543" y="466"/>
                      </a:moveTo>
                      <a:cubicBezTo>
                        <a:pt x="1616" y="662"/>
                        <a:pt x="1837" y="833"/>
                        <a:pt x="1959" y="931"/>
                      </a:cubicBezTo>
                      <a:cubicBezTo>
                        <a:pt x="2327" y="1151"/>
                        <a:pt x="1984" y="1323"/>
                        <a:pt x="1714" y="1519"/>
                      </a:cubicBezTo>
                      <a:cubicBezTo>
                        <a:pt x="1445" y="1666"/>
                        <a:pt x="857" y="1347"/>
                        <a:pt x="637" y="1200"/>
                      </a:cubicBezTo>
                      <a:cubicBezTo>
                        <a:pt x="318" y="980"/>
                        <a:pt x="0" y="417"/>
                        <a:pt x="441" y="196"/>
                      </a:cubicBezTo>
                      <a:cubicBezTo>
                        <a:pt x="686" y="1"/>
                        <a:pt x="1469" y="343"/>
                        <a:pt x="1543" y="466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2" name="Google Shape;1673;p38">
                  <a:extLst>
                    <a:ext uri="{FF2B5EF4-FFF2-40B4-BE49-F238E27FC236}">
                      <a16:creationId xmlns:a16="http://schemas.microsoft.com/office/drawing/2014/main" id="{455F3002-6809-C55F-B79F-05A5F2D04809}"/>
                    </a:ext>
                  </a:extLst>
                </p:cNvPr>
                <p:cNvSpPr/>
                <p:nvPr/>
              </p:nvSpPr>
              <p:spPr>
                <a:xfrm flipH="1">
                  <a:off x="4222938" y="3549901"/>
                  <a:ext cx="107130" cy="59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7" h="1177" extrusionOk="0">
                      <a:moveTo>
                        <a:pt x="1151" y="74"/>
                      </a:moveTo>
                      <a:cubicBezTo>
                        <a:pt x="1372" y="295"/>
                        <a:pt x="2106" y="515"/>
                        <a:pt x="1739" y="882"/>
                      </a:cubicBezTo>
                      <a:cubicBezTo>
                        <a:pt x="1519" y="1103"/>
                        <a:pt x="1519" y="1176"/>
                        <a:pt x="1127" y="1176"/>
                      </a:cubicBezTo>
                      <a:cubicBezTo>
                        <a:pt x="809" y="1176"/>
                        <a:pt x="613" y="1103"/>
                        <a:pt x="368" y="980"/>
                      </a:cubicBezTo>
                      <a:cubicBezTo>
                        <a:pt x="0" y="784"/>
                        <a:pt x="294" y="393"/>
                        <a:pt x="515" y="197"/>
                      </a:cubicBezTo>
                      <a:cubicBezTo>
                        <a:pt x="613" y="148"/>
                        <a:pt x="760" y="1"/>
                        <a:pt x="858" y="1"/>
                      </a:cubicBezTo>
                      <a:cubicBezTo>
                        <a:pt x="980" y="1"/>
                        <a:pt x="1151" y="50"/>
                        <a:pt x="1151" y="74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3" name="Google Shape;1674;p38">
                  <a:extLst>
                    <a:ext uri="{FF2B5EF4-FFF2-40B4-BE49-F238E27FC236}">
                      <a16:creationId xmlns:a16="http://schemas.microsoft.com/office/drawing/2014/main" id="{DFFE7615-FA2F-6715-4A0A-224BFC02C430}"/>
                    </a:ext>
                  </a:extLst>
                </p:cNvPr>
                <p:cNvSpPr/>
                <p:nvPr/>
              </p:nvSpPr>
              <p:spPr>
                <a:xfrm flipH="1">
                  <a:off x="4143262" y="3587269"/>
                  <a:ext cx="92182" cy="57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3" h="1127" extrusionOk="0">
                      <a:moveTo>
                        <a:pt x="613" y="0"/>
                      </a:moveTo>
                      <a:cubicBezTo>
                        <a:pt x="417" y="74"/>
                        <a:pt x="1" y="539"/>
                        <a:pt x="98" y="686"/>
                      </a:cubicBezTo>
                      <a:cubicBezTo>
                        <a:pt x="172" y="857"/>
                        <a:pt x="613" y="1053"/>
                        <a:pt x="784" y="1102"/>
                      </a:cubicBezTo>
                      <a:cubicBezTo>
                        <a:pt x="1078" y="1127"/>
                        <a:pt x="1127" y="1102"/>
                        <a:pt x="1396" y="980"/>
                      </a:cubicBezTo>
                      <a:cubicBezTo>
                        <a:pt x="1813" y="784"/>
                        <a:pt x="1519" y="515"/>
                        <a:pt x="1274" y="368"/>
                      </a:cubicBezTo>
                      <a:cubicBezTo>
                        <a:pt x="1200" y="294"/>
                        <a:pt x="1054" y="196"/>
                        <a:pt x="956" y="147"/>
                      </a:cubicBezTo>
                      <a:cubicBezTo>
                        <a:pt x="882" y="49"/>
                        <a:pt x="662" y="49"/>
                        <a:pt x="613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4" name="Google Shape;1675;p38">
                  <a:extLst>
                    <a:ext uri="{FF2B5EF4-FFF2-40B4-BE49-F238E27FC236}">
                      <a16:creationId xmlns:a16="http://schemas.microsoft.com/office/drawing/2014/main" id="{AA7EF734-3B15-0597-3A96-94CA8B350700}"/>
                    </a:ext>
                  </a:extLst>
                </p:cNvPr>
                <p:cNvSpPr/>
                <p:nvPr/>
              </p:nvSpPr>
              <p:spPr>
                <a:xfrm flipH="1">
                  <a:off x="4344967" y="3538716"/>
                  <a:ext cx="68539" cy="56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8" h="1103" extrusionOk="0">
                      <a:moveTo>
                        <a:pt x="1348" y="343"/>
                      </a:moveTo>
                      <a:cubicBezTo>
                        <a:pt x="1323" y="515"/>
                        <a:pt x="1201" y="662"/>
                        <a:pt x="1176" y="833"/>
                      </a:cubicBezTo>
                      <a:cubicBezTo>
                        <a:pt x="1103" y="1102"/>
                        <a:pt x="735" y="1029"/>
                        <a:pt x="588" y="857"/>
                      </a:cubicBezTo>
                      <a:cubicBezTo>
                        <a:pt x="491" y="759"/>
                        <a:pt x="1" y="0"/>
                        <a:pt x="344" y="0"/>
                      </a:cubicBezTo>
                      <a:cubicBezTo>
                        <a:pt x="588" y="0"/>
                        <a:pt x="1348" y="123"/>
                        <a:pt x="1348" y="343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5" name="Google Shape;1676;p38">
                  <a:extLst>
                    <a:ext uri="{FF2B5EF4-FFF2-40B4-BE49-F238E27FC236}">
                      <a16:creationId xmlns:a16="http://schemas.microsoft.com/office/drawing/2014/main" id="{1E9ACA44-3338-8CB2-8DEA-E4623FD35B66}"/>
                    </a:ext>
                  </a:extLst>
                </p:cNvPr>
                <p:cNvSpPr/>
                <p:nvPr/>
              </p:nvSpPr>
              <p:spPr>
                <a:xfrm flipH="1">
                  <a:off x="4212971" y="3643296"/>
                  <a:ext cx="84708" cy="69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6" h="1372" extrusionOk="0">
                      <a:moveTo>
                        <a:pt x="1029" y="25"/>
                      </a:moveTo>
                      <a:cubicBezTo>
                        <a:pt x="1371" y="49"/>
                        <a:pt x="1665" y="319"/>
                        <a:pt x="1592" y="735"/>
                      </a:cubicBezTo>
                      <a:cubicBezTo>
                        <a:pt x="1518" y="980"/>
                        <a:pt x="1151" y="1127"/>
                        <a:pt x="833" y="1225"/>
                      </a:cubicBezTo>
                      <a:cubicBezTo>
                        <a:pt x="539" y="1274"/>
                        <a:pt x="392" y="1372"/>
                        <a:pt x="221" y="1127"/>
                      </a:cubicBezTo>
                      <a:cubicBezTo>
                        <a:pt x="0" y="857"/>
                        <a:pt x="25" y="417"/>
                        <a:pt x="294" y="294"/>
                      </a:cubicBezTo>
                      <a:lnTo>
                        <a:pt x="735" y="123"/>
                      </a:lnTo>
                      <a:cubicBezTo>
                        <a:pt x="857" y="0"/>
                        <a:pt x="906" y="74"/>
                        <a:pt x="1029" y="2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6" name="Google Shape;1677;p38">
                  <a:extLst>
                    <a:ext uri="{FF2B5EF4-FFF2-40B4-BE49-F238E27FC236}">
                      <a16:creationId xmlns:a16="http://schemas.microsoft.com/office/drawing/2014/main" id="{DBE7A1B9-EE0F-5F73-7921-5689A21428B0}"/>
                    </a:ext>
                  </a:extLst>
                </p:cNvPr>
                <p:cNvSpPr/>
                <p:nvPr/>
              </p:nvSpPr>
              <p:spPr>
                <a:xfrm flipH="1">
                  <a:off x="4130805" y="3638314"/>
                  <a:ext cx="90962" cy="62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9" h="1225" extrusionOk="0">
                      <a:moveTo>
                        <a:pt x="564" y="245"/>
                      </a:moveTo>
                      <a:cubicBezTo>
                        <a:pt x="687" y="221"/>
                        <a:pt x="809" y="294"/>
                        <a:pt x="931" y="270"/>
                      </a:cubicBezTo>
                      <a:cubicBezTo>
                        <a:pt x="1176" y="221"/>
                        <a:pt x="1617" y="0"/>
                        <a:pt x="1715" y="294"/>
                      </a:cubicBezTo>
                      <a:cubicBezTo>
                        <a:pt x="1789" y="539"/>
                        <a:pt x="1740" y="784"/>
                        <a:pt x="1544" y="857"/>
                      </a:cubicBezTo>
                      <a:cubicBezTo>
                        <a:pt x="1127" y="980"/>
                        <a:pt x="589" y="1225"/>
                        <a:pt x="270" y="1029"/>
                      </a:cubicBezTo>
                      <a:cubicBezTo>
                        <a:pt x="1" y="882"/>
                        <a:pt x="368" y="294"/>
                        <a:pt x="564" y="24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7" name="Google Shape;1678;p38">
                  <a:extLst>
                    <a:ext uri="{FF2B5EF4-FFF2-40B4-BE49-F238E27FC236}">
                      <a16:creationId xmlns:a16="http://schemas.microsoft.com/office/drawing/2014/main" id="{387C2653-CB55-156D-A1EE-0322A080A9DF}"/>
                    </a:ext>
                  </a:extLst>
                </p:cNvPr>
                <p:cNvSpPr/>
                <p:nvPr/>
              </p:nvSpPr>
              <p:spPr>
                <a:xfrm flipH="1">
                  <a:off x="4286444" y="3589760"/>
                  <a:ext cx="72251" cy="747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1" h="1470" extrusionOk="0">
                      <a:moveTo>
                        <a:pt x="343" y="25"/>
                      </a:moveTo>
                      <a:cubicBezTo>
                        <a:pt x="588" y="196"/>
                        <a:pt x="735" y="368"/>
                        <a:pt x="980" y="466"/>
                      </a:cubicBezTo>
                      <a:cubicBezTo>
                        <a:pt x="1176" y="515"/>
                        <a:pt x="1200" y="441"/>
                        <a:pt x="1347" y="613"/>
                      </a:cubicBezTo>
                      <a:cubicBezTo>
                        <a:pt x="1421" y="711"/>
                        <a:pt x="1347" y="1127"/>
                        <a:pt x="1323" y="1249"/>
                      </a:cubicBezTo>
                      <a:cubicBezTo>
                        <a:pt x="1249" y="1470"/>
                        <a:pt x="245" y="1445"/>
                        <a:pt x="123" y="1200"/>
                      </a:cubicBezTo>
                      <a:cubicBezTo>
                        <a:pt x="0" y="931"/>
                        <a:pt x="0" y="686"/>
                        <a:pt x="0" y="392"/>
                      </a:cubicBezTo>
                      <a:cubicBezTo>
                        <a:pt x="0" y="319"/>
                        <a:pt x="74" y="196"/>
                        <a:pt x="123" y="123"/>
                      </a:cubicBezTo>
                      <a:cubicBezTo>
                        <a:pt x="123" y="98"/>
                        <a:pt x="319" y="0"/>
                        <a:pt x="343" y="2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8" name="Google Shape;1679;p38">
                  <a:extLst>
                    <a:ext uri="{FF2B5EF4-FFF2-40B4-BE49-F238E27FC236}">
                      <a16:creationId xmlns:a16="http://schemas.microsoft.com/office/drawing/2014/main" id="{90992BE6-B227-0CD8-A9E8-A8B1029C6AD6}"/>
                    </a:ext>
                  </a:extLst>
                </p:cNvPr>
                <p:cNvSpPr/>
                <p:nvPr/>
              </p:nvSpPr>
              <p:spPr>
                <a:xfrm flipH="1">
                  <a:off x="4207989" y="3714271"/>
                  <a:ext cx="109622" cy="62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6" h="1225" extrusionOk="0">
                      <a:moveTo>
                        <a:pt x="1053" y="0"/>
                      </a:moveTo>
                      <a:cubicBezTo>
                        <a:pt x="1347" y="147"/>
                        <a:pt x="1347" y="196"/>
                        <a:pt x="1714" y="147"/>
                      </a:cubicBezTo>
                      <a:cubicBezTo>
                        <a:pt x="2155" y="123"/>
                        <a:pt x="2033" y="465"/>
                        <a:pt x="2008" y="710"/>
                      </a:cubicBezTo>
                      <a:cubicBezTo>
                        <a:pt x="1886" y="1225"/>
                        <a:pt x="613" y="1176"/>
                        <a:pt x="196" y="931"/>
                      </a:cubicBezTo>
                      <a:cubicBezTo>
                        <a:pt x="0" y="808"/>
                        <a:pt x="147" y="367"/>
                        <a:pt x="221" y="221"/>
                      </a:cubicBezTo>
                      <a:cubicBezTo>
                        <a:pt x="294" y="74"/>
                        <a:pt x="759" y="25"/>
                        <a:pt x="1053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9" name="Google Shape;1680;p38">
                  <a:extLst>
                    <a:ext uri="{FF2B5EF4-FFF2-40B4-BE49-F238E27FC236}">
                      <a16:creationId xmlns:a16="http://schemas.microsoft.com/office/drawing/2014/main" id="{1F3C6307-315B-37E5-D683-853758FCF2F6}"/>
                    </a:ext>
                  </a:extLst>
                </p:cNvPr>
                <p:cNvSpPr/>
                <p:nvPr/>
              </p:nvSpPr>
              <p:spPr>
                <a:xfrm flipH="1">
                  <a:off x="4313849" y="3668208"/>
                  <a:ext cx="90911" cy="697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8" h="1372" extrusionOk="0">
                      <a:moveTo>
                        <a:pt x="1004" y="147"/>
                      </a:moveTo>
                      <a:cubicBezTo>
                        <a:pt x="1371" y="172"/>
                        <a:pt x="1788" y="196"/>
                        <a:pt x="1739" y="735"/>
                      </a:cubicBezTo>
                      <a:cubicBezTo>
                        <a:pt x="1714" y="1053"/>
                        <a:pt x="1616" y="1029"/>
                        <a:pt x="1347" y="1151"/>
                      </a:cubicBezTo>
                      <a:cubicBezTo>
                        <a:pt x="1151" y="1249"/>
                        <a:pt x="759" y="1371"/>
                        <a:pt x="612" y="1249"/>
                      </a:cubicBezTo>
                      <a:cubicBezTo>
                        <a:pt x="416" y="1102"/>
                        <a:pt x="0" y="612"/>
                        <a:pt x="245" y="367"/>
                      </a:cubicBezTo>
                      <a:cubicBezTo>
                        <a:pt x="294" y="294"/>
                        <a:pt x="931" y="0"/>
                        <a:pt x="1004" y="147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00" name="Google Shape;1681;p38">
                  <a:extLst>
                    <a:ext uri="{FF2B5EF4-FFF2-40B4-BE49-F238E27FC236}">
                      <a16:creationId xmlns:a16="http://schemas.microsoft.com/office/drawing/2014/main" id="{E8FDF174-500B-BB4B-FAC4-536EA480EE79}"/>
                    </a:ext>
                  </a:extLst>
                </p:cNvPr>
                <p:cNvSpPr/>
                <p:nvPr/>
              </p:nvSpPr>
              <p:spPr>
                <a:xfrm flipH="1">
                  <a:off x="4146974" y="3706797"/>
                  <a:ext cx="58574" cy="57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127" extrusionOk="0">
                      <a:moveTo>
                        <a:pt x="612" y="0"/>
                      </a:moveTo>
                      <a:cubicBezTo>
                        <a:pt x="1053" y="0"/>
                        <a:pt x="1151" y="25"/>
                        <a:pt x="1151" y="514"/>
                      </a:cubicBezTo>
                      <a:cubicBezTo>
                        <a:pt x="1151" y="857"/>
                        <a:pt x="25" y="1127"/>
                        <a:pt x="25" y="735"/>
                      </a:cubicBezTo>
                      <a:cubicBezTo>
                        <a:pt x="25" y="563"/>
                        <a:pt x="0" y="221"/>
                        <a:pt x="74" y="123"/>
                      </a:cubicBezTo>
                      <a:cubicBezTo>
                        <a:pt x="196" y="49"/>
                        <a:pt x="417" y="0"/>
                        <a:pt x="612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01" name="Google Shape;1682;p38">
                  <a:extLst>
                    <a:ext uri="{FF2B5EF4-FFF2-40B4-BE49-F238E27FC236}">
                      <a16:creationId xmlns:a16="http://schemas.microsoft.com/office/drawing/2014/main" id="{42CB738A-4CAE-5F2D-B544-B7562264EAF0}"/>
                    </a:ext>
                  </a:extLst>
                </p:cNvPr>
                <p:cNvSpPr/>
                <p:nvPr/>
              </p:nvSpPr>
              <p:spPr>
                <a:xfrm flipH="1">
                  <a:off x="4236615" y="3775280"/>
                  <a:ext cx="89742" cy="523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5" h="1029" extrusionOk="0">
                      <a:moveTo>
                        <a:pt x="931" y="0"/>
                      </a:moveTo>
                      <a:cubicBezTo>
                        <a:pt x="1103" y="0"/>
                        <a:pt x="1764" y="294"/>
                        <a:pt x="1666" y="514"/>
                      </a:cubicBezTo>
                      <a:cubicBezTo>
                        <a:pt x="1593" y="710"/>
                        <a:pt x="1519" y="906"/>
                        <a:pt x="1274" y="906"/>
                      </a:cubicBezTo>
                      <a:cubicBezTo>
                        <a:pt x="809" y="906"/>
                        <a:pt x="1" y="1029"/>
                        <a:pt x="221" y="343"/>
                      </a:cubicBezTo>
                      <a:cubicBezTo>
                        <a:pt x="319" y="25"/>
                        <a:pt x="613" y="0"/>
                        <a:pt x="931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02" name="Google Shape;1683;p38">
                  <a:extLst>
                    <a:ext uri="{FF2B5EF4-FFF2-40B4-BE49-F238E27FC236}">
                      <a16:creationId xmlns:a16="http://schemas.microsoft.com/office/drawing/2014/main" id="{6D776F92-0309-4350-5C21-33E692F36FC2}"/>
                    </a:ext>
                  </a:extLst>
                </p:cNvPr>
                <p:cNvSpPr/>
                <p:nvPr/>
              </p:nvSpPr>
              <p:spPr>
                <a:xfrm flipH="1">
                  <a:off x="4158211" y="3759062"/>
                  <a:ext cx="82217" cy="80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7" h="1593" extrusionOk="0">
                      <a:moveTo>
                        <a:pt x="686" y="1"/>
                      </a:moveTo>
                      <a:cubicBezTo>
                        <a:pt x="931" y="123"/>
                        <a:pt x="1225" y="246"/>
                        <a:pt x="1445" y="368"/>
                      </a:cubicBezTo>
                      <a:cubicBezTo>
                        <a:pt x="1617" y="490"/>
                        <a:pt x="1568" y="539"/>
                        <a:pt x="1494" y="735"/>
                      </a:cubicBezTo>
                      <a:cubicBezTo>
                        <a:pt x="1445" y="931"/>
                        <a:pt x="1200" y="1445"/>
                        <a:pt x="931" y="1543"/>
                      </a:cubicBezTo>
                      <a:cubicBezTo>
                        <a:pt x="711" y="1592"/>
                        <a:pt x="1" y="1054"/>
                        <a:pt x="99" y="809"/>
                      </a:cubicBezTo>
                      <a:cubicBezTo>
                        <a:pt x="148" y="588"/>
                        <a:pt x="368" y="172"/>
                        <a:pt x="686" y="1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03" name="Google Shape;1684;p38">
                  <a:extLst>
                    <a:ext uri="{FF2B5EF4-FFF2-40B4-BE49-F238E27FC236}">
                      <a16:creationId xmlns:a16="http://schemas.microsoft.com/office/drawing/2014/main" id="{A4D74181-706E-13A0-0537-478C613FEDB5}"/>
                    </a:ext>
                  </a:extLst>
                </p:cNvPr>
                <p:cNvSpPr/>
                <p:nvPr/>
              </p:nvSpPr>
              <p:spPr>
                <a:xfrm flipH="1">
                  <a:off x="4146974" y="3843712"/>
                  <a:ext cx="102148" cy="68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9" h="1348" extrusionOk="0">
                      <a:moveTo>
                        <a:pt x="980" y="1348"/>
                      </a:moveTo>
                      <a:cubicBezTo>
                        <a:pt x="784" y="1274"/>
                        <a:pt x="563" y="1152"/>
                        <a:pt x="416" y="1127"/>
                      </a:cubicBezTo>
                      <a:cubicBezTo>
                        <a:pt x="0" y="1078"/>
                        <a:pt x="490" y="1"/>
                        <a:pt x="882" y="1"/>
                      </a:cubicBezTo>
                      <a:cubicBezTo>
                        <a:pt x="1176" y="1"/>
                        <a:pt x="1298" y="99"/>
                        <a:pt x="1543" y="295"/>
                      </a:cubicBezTo>
                      <a:cubicBezTo>
                        <a:pt x="1665" y="417"/>
                        <a:pt x="1984" y="662"/>
                        <a:pt x="2008" y="76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04" name="Google Shape;1685;p38">
                  <a:extLst>
                    <a:ext uri="{FF2B5EF4-FFF2-40B4-BE49-F238E27FC236}">
                      <a16:creationId xmlns:a16="http://schemas.microsoft.com/office/drawing/2014/main" id="{A6E623C4-08DF-4C12-2159-88C12D9CF087}"/>
                    </a:ext>
                  </a:extLst>
                </p:cNvPr>
                <p:cNvSpPr/>
                <p:nvPr/>
              </p:nvSpPr>
              <p:spPr>
                <a:xfrm flipH="1">
                  <a:off x="4321324" y="3830036"/>
                  <a:ext cx="92182" cy="572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3" h="1127" extrusionOk="0">
                      <a:moveTo>
                        <a:pt x="613" y="1"/>
                      </a:moveTo>
                      <a:cubicBezTo>
                        <a:pt x="442" y="74"/>
                        <a:pt x="1" y="539"/>
                        <a:pt x="99" y="686"/>
                      </a:cubicBezTo>
                      <a:cubicBezTo>
                        <a:pt x="197" y="858"/>
                        <a:pt x="613" y="1053"/>
                        <a:pt x="809" y="1102"/>
                      </a:cubicBezTo>
                      <a:cubicBezTo>
                        <a:pt x="1078" y="1127"/>
                        <a:pt x="1127" y="1102"/>
                        <a:pt x="1421" y="980"/>
                      </a:cubicBezTo>
                      <a:cubicBezTo>
                        <a:pt x="1813" y="784"/>
                        <a:pt x="1543" y="515"/>
                        <a:pt x="1299" y="368"/>
                      </a:cubicBezTo>
                      <a:cubicBezTo>
                        <a:pt x="1201" y="294"/>
                        <a:pt x="1078" y="196"/>
                        <a:pt x="956" y="147"/>
                      </a:cubicBezTo>
                      <a:cubicBezTo>
                        <a:pt x="907" y="49"/>
                        <a:pt x="686" y="49"/>
                        <a:pt x="613" y="1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05" name="Google Shape;1686;p38">
                  <a:extLst>
                    <a:ext uri="{FF2B5EF4-FFF2-40B4-BE49-F238E27FC236}">
                      <a16:creationId xmlns:a16="http://schemas.microsoft.com/office/drawing/2014/main" id="{BF353C6C-B295-D603-B7C2-A72004046A1D}"/>
                    </a:ext>
                  </a:extLst>
                </p:cNvPr>
                <p:cNvSpPr/>
                <p:nvPr/>
              </p:nvSpPr>
              <p:spPr>
                <a:xfrm flipH="1">
                  <a:off x="4328798" y="3371906"/>
                  <a:ext cx="75963" cy="909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4" h="1788" extrusionOk="0">
                      <a:moveTo>
                        <a:pt x="123" y="392"/>
                      </a:moveTo>
                      <a:cubicBezTo>
                        <a:pt x="49" y="686"/>
                        <a:pt x="25" y="882"/>
                        <a:pt x="0" y="1126"/>
                      </a:cubicBezTo>
                      <a:cubicBezTo>
                        <a:pt x="0" y="1249"/>
                        <a:pt x="514" y="1788"/>
                        <a:pt x="637" y="1714"/>
                      </a:cubicBezTo>
                      <a:cubicBezTo>
                        <a:pt x="906" y="1592"/>
                        <a:pt x="1127" y="1322"/>
                        <a:pt x="1396" y="1175"/>
                      </a:cubicBezTo>
                      <a:cubicBezTo>
                        <a:pt x="1494" y="1102"/>
                        <a:pt x="1274" y="710"/>
                        <a:pt x="1225" y="588"/>
                      </a:cubicBezTo>
                      <a:cubicBezTo>
                        <a:pt x="1102" y="269"/>
                        <a:pt x="1053" y="0"/>
                        <a:pt x="735" y="122"/>
                      </a:cubicBezTo>
                      <a:cubicBezTo>
                        <a:pt x="612" y="147"/>
                        <a:pt x="539" y="147"/>
                        <a:pt x="392" y="220"/>
                      </a:cubicBezTo>
                      <a:cubicBezTo>
                        <a:pt x="245" y="269"/>
                        <a:pt x="196" y="367"/>
                        <a:pt x="123" y="392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06" name="Google Shape;1687;p38">
                  <a:extLst>
                    <a:ext uri="{FF2B5EF4-FFF2-40B4-BE49-F238E27FC236}">
                      <a16:creationId xmlns:a16="http://schemas.microsoft.com/office/drawing/2014/main" id="{BBE08791-4DF7-4757-316E-72BD918C9BBD}"/>
                    </a:ext>
                  </a:extLst>
                </p:cNvPr>
                <p:cNvSpPr/>
                <p:nvPr/>
              </p:nvSpPr>
              <p:spPr>
                <a:xfrm flipH="1">
                  <a:off x="4382338" y="3420459"/>
                  <a:ext cx="90911" cy="759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8" h="1494" extrusionOk="0">
                      <a:moveTo>
                        <a:pt x="882" y="98"/>
                      </a:moveTo>
                      <a:cubicBezTo>
                        <a:pt x="980" y="171"/>
                        <a:pt x="980" y="343"/>
                        <a:pt x="1102" y="416"/>
                      </a:cubicBezTo>
                      <a:cubicBezTo>
                        <a:pt x="1298" y="612"/>
                        <a:pt x="1788" y="906"/>
                        <a:pt x="1543" y="1151"/>
                      </a:cubicBezTo>
                      <a:cubicBezTo>
                        <a:pt x="1372" y="1347"/>
                        <a:pt x="1127" y="1494"/>
                        <a:pt x="906" y="1322"/>
                      </a:cubicBezTo>
                      <a:cubicBezTo>
                        <a:pt x="564" y="1029"/>
                        <a:pt x="0" y="637"/>
                        <a:pt x="0" y="245"/>
                      </a:cubicBezTo>
                      <a:cubicBezTo>
                        <a:pt x="0" y="171"/>
                        <a:pt x="0" y="147"/>
                        <a:pt x="25" y="122"/>
                      </a:cubicBezTo>
                      <a:lnTo>
                        <a:pt x="245" y="0"/>
                      </a:lnTo>
                      <a:cubicBezTo>
                        <a:pt x="417" y="0"/>
                        <a:pt x="759" y="0"/>
                        <a:pt x="882" y="98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07" name="Google Shape;1688;p38">
                  <a:extLst>
                    <a:ext uri="{FF2B5EF4-FFF2-40B4-BE49-F238E27FC236}">
                      <a16:creationId xmlns:a16="http://schemas.microsoft.com/office/drawing/2014/main" id="{CCBC600F-971B-31B3-3E08-A0C6B096B25E}"/>
                    </a:ext>
                  </a:extLst>
                </p:cNvPr>
                <p:cNvSpPr/>
                <p:nvPr/>
              </p:nvSpPr>
              <p:spPr>
                <a:xfrm flipH="1">
                  <a:off x="4235395" y="3827545"/>
                  <a:ext cx="90962" cy="58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9" h="1152" extrusionOk="0">
                      <a:moveTo>
                        <a:pt x="956" y="1"/>
                      </a:moveTo>
                      <a:cubicBezTo>
                        <a:pt x="1666" y="1"/>
                        <a:pt x="1789" y="50"/>
                        <a:pt x="1789" y="539"/>
                      </a:cubicBezTo>
                      <a:cubicBezTo>
                        <a:pt x="1789" y="858"/>
                        <a:pt x="74" y="1151"/>
                        <a:pt x="74" y="735"/>
                      </a:cubicBezTo>
                      <a:cubicBezTo>
                        <a:pt x="74" y="588"/>
                        <a:pt x="1" y="221"/>
                        <a:pt x="172" y="123"/>
                      </a:cubicBezTo>
                      <a:cubicBezTo>
                        <a:pt x="368" y="74"/>
                        <a:pt x="687" y="1"/>
                        <a:pt x="956" y="1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08" name="Google Shape;1689;p38">
                  <a:extLst>
                    <a:ext uri="{FF2B5EF4-FFF2-40B4-BE49-F238E27FC236}">
                      <a16:creationId xmlns:a16="http://schemas.microsoft.com/office/drawing/2014/main" id="{5AABBF9D-4E92-45A2-BD83-5A679714A73F}"/>
                    </a:ext>
                  </a:extLst>
                </p:cNvPr>
                <p:cNvSpPr/>
                <p:nvPr/>
              </p:nvSpPr>
              <p:spPr>
                <a:xfrm flipH="1">
                  <a:off x="4236615" y="3876098"/>
                  <a:ext cx="99656" cy="84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0" h="1666" extrusionOk="0">
                      <a:moveTo>
                        <a:pt x="1788" y="74"/>
                      </a:moveTo>
                      <a:cubicBezTo>
                        <a:pt x="1543" y="1"/>
                        <a:pt x="441" y="123"/>
                        <a:pt x="318" y="319"/>
                      </a:cubicBezTo>
                      <a:cubicBezTo>
                        <a:pt x="269" y="441"/>
                        <a:pt x="0" y="882"/>
                        <a:pt x="73" y="1078"/>
                      </a:cubicBezTo>
                      <a:cubicBezTo>
                        <a:pt x="171" y="1200"/>
                        <a:pt x="563" y="1445"/>
                        <a:pt x="735" y="1470"/>
                      </a:cubicBezTo>
                      <a:cubicBezTo>
                        <a:pt x="980" y="1494"/>
                        <a:pt x="980" y="1666"/>
                        <a:pt x="1249" y="1470"/>
                      </a:cubicBezTo>
                      <a:cubicBezTo>
                        <a:pt x="1494" y="1323"/>
                        <a:pt x="1739" y="1005"/>
                        <a:pt x="1837" y="809"/>
                      </a:cubicBezTo>
                      <a:cubicBezTo>
                        <a:pt x="1910" y="588"/>
                        <a:pt x="1959" y="123"/>
                        <a:pt x="1788" y="74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09" name="Google Shape;1690;p38">
                  <a:extLst>
                    <a:ext uri="{FF2B5EF4-FFF2-40B4-BE49-F238E27FC236}">
                      <a16:creationId xmlns:a16="http://schemas.microsoft.com/office/drawing/2014/main" id="{E8B22579-E65F-A49B-69B6-0A90A176719E}"/>
                    </a:ext>
                  </a:extLst>
                </p:cNvPr>
                <p:cNvSpPr/>
                <p:nvPr/>
              </p:nvSpPr>
              <p:spPr>
                <a:xfrm flipH="1">
                  <a:off x="4320053" y="3740403"/>
                  <a:ext cx="90962" cy="93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9" h="1837" extrusionOk="0">
                      <a:moveTo>
                        <a:pt x="1470" y="49"/>
                      </a:moveTo>
                      <a:cubicBezTo>
                        <a:pt x="1519" y="196"/>
                        <a:pt x="1641" y="417"/>
                        <a:pt x="1666" y="564"/>
                      </a:cubicBezTo>
                      <a:cubicBezTo>
                        <a:pt x="1739" y="808"/>
                        <a:pt x="1788" y="857"/>
                        <a:pt x="1715" y="1102"/>
                      </a:cubicBezTo>
                      <a:cubicBezTo>
                        <a:pt x="1666" y="1200"/>
                        <a:pt x="1470" y="1568"/>
                        <a:pt x="1372" y="1641"/>
                      </a:cubicBezTo>
                      <a:cubicBezTo>
                        <a:pt x="1176" y="1690"/>
                        <a:pt x="1348" y="1837"/>
                        <a:pt x="1103" y="1764"/>
                      </a:cubicBezTo>
                      <a:lnTo>
                        <a:pt x="295" y="1445"/>
                      </a:lnTo>
                      <a:cubicBezTo>
                        <a:pt x="1" y="1323"/>
                        <a:pt x="197" y="1102"/>
                        <a:pt x="295" y="857"/>
                      </a:cubicBezTo>
                      <a:cubicBezTo>
                        <a:pt x="368" y="735"/>
                        <a:pt x="393" y="343"/>
                        <a:pt x="417" y="319"/>
                      </a:cubicBezTo>
                      <a:cubicBezTo>
                        <a:pt x="490" y="172"/>
                        <a:pt x="1348" y="0"/>
                        <a:pt x="1470" y="49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10" name="Google Shape;1691;p38">
                  <a:extLst>
                    <a:ext uri="{FF2B5EF4-FFF2-40B4-BE49-F238E27FC236}">
                      <a16:creationId xmlns:a16="http://schemas.microsoft.com/office/drawing/2014/main" id="{C656EB73-F64A-637F-D111-465BE8738E53}"/>
                    </a:ext>
                  </a:extLst>
                </p:cNvPr>
                <p:cNvSpPr/>
                <p:nvPr/>
              </p:nvSpPr>
              <p:spPr>
                <a:xfrm flipH="1">
                  <a:off x="4403490" y="3526260"/>
                  <a:ext cx="66048" cy="735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9" h="1446" extrusionOk="0">
                      <a:moveTo>
                        <a:pt x="809" y="0"/>
                      </a:moveTo>
                      <a:cubicBezTo>
                        <a:pt x="907" y="98"/>
                        <a:pt x="1054" y="245"/>
                        <a:pt x="1103" y="368"/>
                      </a:cubicBezTo>
                      <a:cubicBezTo>
                        <a:pt x="1225" y="539"/>
                        <a:pt x="1299" y="539"/>
                        <a:pt x="1299" y="784"/>
                      </a:cubicBezTo>
                      <a:cubicBezTo>
                        <a:pt x="1299" y="882"/>
                        <a:pt x="1225" y="1225"/>
                        <a:pt x="1176" y="1274"/>
                      </a:cubicBezTo>
                      <a:cubicBezTo>
                        <a:pt x="1054" y="1372"/>
                        <a:pt x="1201" y="1445"/>
                        <a:pt x="980" y="1445"/>
                      </a:cubicBezTo>
                      <a:lnTo>
                        <a:pt x="295" y="1445"/>
                      </a:lnTo>
                      <a:cubicBezTo>
                        <a:pt x="1" y="1445"/>
                        <a:pt x="123" y="1225"/>
                        <a:pt x="123" y="980"/>
                      </a:cubicBezTo>
                      <a:cubicBezTo>
                        <a:pt x="123" y="858"/>
                        <a:pt x="50" y="539"/>
                        <a:pt x="74" y="515"/>
                      </a:cubicBezTo>
                      <a:cubicBezTo>
                        <a:pt x="74" y="368"/>
                        <a:pt x="686" y="0"/>
                        <a:pt x="809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11" name="Google Shape;1692;p38">
                  <a:extLst>
                    <a:ext uri="{FF2B5EF4-FFF2-40B4-BE49-F238E27FC236}">
                      <a16:creationId xmlns:a16="http://schemas.microsoft.com/office/drawing/2014/main" id="{F2598FAC-812C-A164-D0A8-E8F9C2C09421}"/>
                    </a:ext>
                  </a:extLst>
                </p:cNvPr>
                <p:cNvSpPr/>
                <p:nvPr/>
              </p:nvSpPr>
              <p:spPr>
                <a:xfrm flipH="1">
                  <a:off x="4364898" y="3599725"/>
                  <a:ext cx="74742" cy="760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0" h="1495" extrusionOk="0">
                      <a:moveTo>
                        <a:pt x="466" y="74"/>
                      </a:moveTo>
                      <a:cubicBezTo>
                        <a:pt x="319" y="294"/>
                        <a:pt x="147" y="490"/>
                        <a:pt x="74" y="686"/>
                      </a:cubicBezTo>
                      <a:cubicBezTo>
                        <a:pt x="1" y="808"/>
                        <a:pt x="270" y="1494"/>
                        <a:pt x="392" y="1494"/>
                      </a:cubicBezTo>
                      <a:cubicBezTo>
                        <a:pt x="686" y="1494"/>
                        <a:pt x="1005" y="1347"/>
                        <a:pt x="1323" y="1274"/>
                      </a:cubicBezTo>
                      <a:cubicBezTo>
                        <a:pt x="1396" y="1274"/>
                        <a:pt x="1372" y="808"/>
                        <a:pt x="1372" y="661"/>
                      </a:cubicBezTo>
                      <a:cubicBezTo>
                        <a:pt x="1372" y="319"/>
                        <a:pt x="1470" y="74"/>
                        <a:pt x="1127" y="49"/>
                      </a:cubicBezTo>
                      <a:cubicBezTo>
                        <a:pt x="1005" y="25"/>
                        <a:pt x="956" y="0"/>
                        <a:pt x="809" y="0"/>
                      </a:cubicBezTo>
                      <a:cubicBezTo>
                        <a:pt x="613" y="25"/>
                        <a:pt x="588" y="123"/>
                        <a:pt x="466" y="74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12" name="Google Shape;1693;p38">
                  <a:extLst>
                    <a:ext uri="{FF2B5EF4-FFF2-40B4-BE49-F238E27FC236}">
                      <a16:creationId xmlns:a16="http://schemas.microsoft.com/office/drawing/2014/main" id="{ECBA9EB2-D145-FE89-F889-0D3E966C1347}"/>
                    </a:ext>
                  </a:extLst>
                </p:cNvPr>
                <p:cNvSpPr/>
                <p:nvPr/>
              </p:nvSpPr>
              <p:spPr>
                <a:xfrm flipH="1">
                  <a:off x="4478182" y="3506330"/>
                  <a:ext cx="99656" cy="959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0" h="1887" extrusionOk="0">
                      <a:moveTo>
                        <a:pt x="1959" y="1176"/>
                      </a:moveTo>
                      <a:cubicBezTo>
                        <a:pt x="1763" y="1274"/>
                        <a:pt x="1396" y="1519"/>
                        <a:pt x="1323" y="1617"/>
                      </a:cubicBezTo>
                      <a:cubicBezTo>
                        <a:pt x="1102" y="1886"/>
                        <a:pt x="490" y="1421"/>
                        <a:pt x="294" y="1299"/>
                      </a:cubicBezTo>
                      <a:cubicBezTo>
                        <a:pt x="245" y="1274"/>
                        <a:pt x="0" y="613"/>
                        <a:pt x="98" y="515"/>
                      </a:cubicBezTo>
                      <a:cubicBezTo>
                        <a:pt x="123" y="490"/>
                        <a:pt x="539" y="172"/>
                        <a:pt x="613" y="148"/>
                      </a:cubicBezTo>
                      <a:cubicBezTo>
                        <a:pt x="710" y="74"/>
                        <a:pt x="857" y="1"/>
                        <a:pt x="1004" y="123"/>
                      </a:cubicBezTo>
                      <a:cubicBezTo>
                        <a:pt x="1225" y="319"/>
                        <a:pt x="1470" y="539"/>
                        <a:pt x="1690" y="686"/>
                      </a:cubicBezTo>
                      <a:cubicBezTo>
                        <a:pt x="1959" y="858"/>
                        <a:pt x="1886" y="980"/>
                        <a:pt x="1959" y="1176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13" name="Google Shape;1694;p38">
                  <a:extLst>
                    <a:ext uri="{FF2B5EF4-FFF2-40B4-BE49-F238E27FC236}">
                      <a16:creationId xmlns:a16="http://schemas.microsoft.com/office/drawing/2014/main" id="{6A924939-66BE-2BE1-0880-2C97BEE4E0A1}"/>
                    </a:ext>
                  </a:extLst>
                </p:cNvPr>
                <p:cNvSpPr/>
                <p:nvPr/>
              </p:nvSpPr>
              <p:spPr>
                <a:xfrm flipH="1">
                  <a:off x="4442082" y="3661955"/>
                  <a:ext cx="112113" cy="72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5" h="1421" extrusionOk="0">
                      <a:moveTo>
                        <a:pt x="1837" y="270"/>
                      </a:moveTo>
                      <a:cubicBezTo>
                        <a:pt x="2205" y="613"/>
                        <a:pt x="2156" y="1029"/>
                        <a:pt x="1715" y="1250"/>
                      </a:cubicBezTo>
                      <a:cubicBezTo>
                        <a:pt x="1347" y="1396"/>
                        <a:pt x="1298" y="1421"/>
                        <a:pt x="980" y="1250"/>
                      </a:cubicBezTo>
                      <a:cubicBezTo>
                        <a:pt x="735" y="1127"/>
                        <a:pt x="539" y="686"/>
                        <a:pt x="368" y="515"/>
                      </a:cubicBezTo>
                      <a:cubicBezTo>
                        <a:pt x="1" y="74"/>
                        <a:pt x="1788" y="1"/>
                        <a:pt x="1837" y="27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14" name="Google Shape;1695;p38">
                  <a:extLst>
                    <a:ext uri="{FF2B5EF4-FFF2-40B4-BE49-F238E27FC236}">
                      <a16:creationId xmlns:a16="http://schemas.microsoft.com/office/drawing/2014/main" id="{10FD4603-ABF3-D0F4-10E3-B97CF54ADF57}"/>
                    </a:ext>
                  </a:extLst>
                </p:cNvPr>
                <p:cNvSpPr/>
                <p:nvPr/>
              </p:nvSpPr>
              <p:spPr>
                <a:xfrm flipH="1">
                  <a:off x="4432116" y="3464030"/>
                  <a:ext cx="87199" cy="822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5" h="1617" extrusionOk="0">
                      <a:moveTo>
                        <a:pt x="1543" y="833"/>
                      </a:moveTo>
                      <a:cubicBezTo>
                        <a:pt x="1445" y="955"/>
                        <a:pt x="1029" y="1273"/>
                        <a:pt x="1029" y="1322"/>
                      </a:cubicBezTo>
                      <a:cubicBezTo>
                        <a:pt x="931" y="1616"/>
                        <a:pt x="417" y="1053"/>
                        <a:pt x="343" y="1029"/>
                      </a:cubicBezTo>
                      <a:cubicBezTo>
                        <a:pt x="172" y="882"/>
                        <a:pt x="74" y="882"/>
                        <a:pt x="49" y="563"/>
                      </a:cubicBezTo>
                      <a:cubicBezTo>
                        <a:pt x="0" y="416"/>
                        <a:pt x="123" y="220"/>
                        <a:pt x="221" y="123"/>
                      </a:cubicBezTo>
                      <a:cubicBezTo>
                        <a:pt x="294" y="49"/>
                        <a:pt x="1053" y="0"/>
                        <a:pt x="1176" y="123"/>
                      </a:cubicBezTo>
                      <a:cubicBezTo>
                        <a:pt x="1225" y="172"/>
                        <a:pt x="1714" y="661"/>
                        <a:pt x="1543" y="833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15" name="Google Shape;1696;p38">
                  <a:extLst>
                    <a:ext uri="{FF2B5EF4-FFF2-40B4-BE49-F238E27FC236}">
                      <a16:creationId xmlns:a16="http://schemas.microsoft.com/office/drawing/2014/main" id="{29A9E45C-D02F-AB4F-E866-114DDB0EE0C9}"/>
                    </a:ext>
                  </a:extLst>
                </p:cNvPr>
                <p:cNvSpPr/>
                <p:nvPr/>
              </p:nvSpPr>
              <p:spPr>
                <a:xfrm flipH="1">
                  <a:off x="4434608" y="3593472"/>
                  <a:ext cx="82216" cy="710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7" h="1397" extrusionOk="0">
                      <a:moveTo>
                        <a:pt x="319" y="50"/>
                      </a:moveTo>
                      <a:cubicBezTo>
                        <a:pt x="759" y="148"/>
                        <a:pt x="1151" y="50"/>
                        <a:pt x="1298" y="417"/>
                      </a:cubicBezTo>
                      <a:cubicBezTo>
                        <a:pt x="1396" y="613"/>
                        <a:pt x="1616" y="1005"/>
                        <a:pt x="1396" y="1176"/>
                      </a:cubicBezTo>
                      <a:cubicBezTo>
                        <a:pt x="1298" y="1250"/>
                        <a:pt x="906" y="1397"/>
                        <a:pt x="759" y="1397"/>
                      </a:cubicBezTo>
                      <a:cubicBezTo>
                        <a:pt x="612" y="1397"/>
                        <a:pt x="441" y="1397"/>
                        <a:pt x="417" y="1250"/>
                      </a:cubicBezTo>
                      <a:cubicBezTo>
                        <a:pt x="392" y="1152"/>
                        <a:pt x="294" y="1078"/>
                        <a:pt x="245" y="1029"/>
                      </a:cubicBezTo>
                      <a:cubicBezTo>
                        <a:pt x="147" y="882"/>
                        <a:pt x="25" y="540"/>
                        <a:pt x="25" y="368"/>
                      </a:cubicBezTo>
                      <a:cubicBezTo>
                        <a:pt x="0" y="197"/>
                        <a:pt x="294" y="1"/>
                        <a:pt x="319" y="5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16" name="Google Shape;1697;p38">
                  <a:extLst>
                    <a:ext uri="{FF2B5EF4-FFF2-40B4-BE49-F238E27FC236}">
                      <a16:creationId xmlns:a16="http://schemas.microsoft.com/office/drawing/2014/main" id="{AFA012AE-B4C7-A6F1-472E-A722C76D26A3}"/>
                    </a:ext>
                  </a:extLst>
                </p:cNvPr>
                <p:cNvSpPr/>
                <p:nvPr/>
              </p:nvSpPr>
              <p:spPr>
                <a:xfrm flipH="1">
                  <a:off x="4388541" y="3703035"/>
                  <a:ext cx="56082" cy="548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3" h="1079" extrusionOk="0">
                      <a:moveTo>
                        <a:pt x="1054" y="368"/>
                      </a:moveTo>
                      <a:cubicBezTo>
                        <a:pt x="956" y="246"/>
                        <a:pt x="417" y="1"/>
                        <a:pt x="319" y="74"/>
                      </a:cubicBezTo>
                      <a:cubicBezTo>
                        <a:pt x="245" y="123"/>
                        <a:pt x="1" y="344"/>
                        <a:pt x="50" y="466"/>
                      </a:cubicBezTo>
                      <a:cubicBezTo>
                        <a:pt x="50" y="564"/>
                        <a:pt x="196" y="858"/>
                        <a:pt x="245" y="907"/>
                      </a:cubicBezTo>
                      <a:cubicBezTo>
                        <a:pt x="343" y="980"/>
                        <a:pt x="319" y="1078"/>
                        <a:pt x="490" y="1054"/>
                      </a:cubicBezTo>
                      <a:cubicBezTo>
                        <a:pt x="662" y="1029"/>
                        <a:pt x="833" y="931"/>
                        <a:pt x="931" y="809"/>
                      </a:cubicBezTo>
                      <a:cubicBezTo>
                        <a:pt x="980" y="735"/>
                        <a:pt x="1103" y="466"/>
                        <a:pt x="1054" y="368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17" name="Google Shape;1698;p38">
                  <a:extLst>
                    <a:ext uri="{FF2B5EF4-FFF2-40B4-BE49-F238E27FC236}">
                      <a16:creationId xmlns:a16="http://schemas.microsoft.com/office/drawing/2014/main" id="{12F23CE3-E59C-F54A-D62E-B6C9A9A68904}"/>
                    </a:ext>
                  </a:extLst>
                </p:cNvPr>
                <p:cNvSpPr/>
                <p:nvPr/>
              </p:nvSpPr>
              <p:spPr>
                <a:xfrm flipH="1">
                  <a:off x="4531722" y="3653261"/>
                  <a:ext cx="43625" cy="597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8" h="1176" extrusionOk="0">
                      <a:moveTo>
                        <a:pt x="74" y="74"/>
                      </a:moveTo>
                      <a:cubicBezTo>
                        <a:pt x="172" y="245"/>
                        <a:pt x="368" y="441"/>
                        <a:pt x="490" y="539"/>
                      </a:cubicBezTo>
                      <a:cubicBezTo>
                        <a:pt x="857" y="735"/>
                        <a:pt x="539" y="931"/>
                        <a:pt x="245" y="1102"/>
                      </a:cubicBezTo>
                      <a:cubicBezTo>
                        <a:pt x="196" y="1151"/>
                        <a:pt x="98" y="1176"/>
                        <a:pt x="0" y="1151"/>
                      </a:cubicBezTo>
                      <a:lnTo>
                        <a:pt x="0" y="0"/>
                      </a:lnTo>
                      <a:cubicBezTo>
                        <a:pt x="49" y="49"/>
                        <a:pt x="74" y="49"/>
                        <a:pt x="74" y="74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18" name="Google Shape;1699;p38">
                  <a:extLst>
                    <a:ext uri="{FF2B5EF4-FFF2-40B4-BE49-F238E27FC236}">
                      <a16:creationId xmlns:a16="http://schemas.microsoft.com/office/drawing/2014/main" id="{DE79BE75-74D6-4732-C782-D522F3B1588C}"/>
                    </a:ext>
                  </a:extLst>
                </p:cNvPr>
                <p:cNvSpPr/>
                <p:nvPr/>
              </p:nvSpPr>
              <p:spPr>
                <a:xfrm flipH="1">
                  <a:off x="4514282" y="3456556"/>
                  <a:ext cx="58573" cy="473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931" extrusionOk="0">
                      <a:moveTo>
                        <a:pt x="1053" y="245"/>
                      </a:moveTo>
                      <a:cubicBezTo>
                        <a:pt x="931" y="319"/>
                        <a:pt x="759" y="563"/>
                        <a:pt x="735" y="661"/>
                      </a:cubicBezTo>
                      <a:cubicBezTo>
                        <a:pt x="686" y="784"/>
                        <a:pt x="612" y="931"/>
                        <a:pt x="417" y="906"/>
                      </a:cubicBezTo>
                      <a:cubicBezTo>
                        <a:pt x="294" y="882"/>
                        <a:pt x="147" y="808"/>
                        <a:pt x="0" y="759"/>
                      </a:cubicBezTo>
                      <a:lnTo>
                        <a:pt x="0" y="612"/>
                      </a:lnTo>
                      <a:lnTo>
                        <a:pt x="1053" y="0"/>
                      </a:lnTo>
                      <a:cubicBezTo>
                        <a:pt x="1127" y="74"/>
                        <a:pt x="1151" y="196"/>
                        <a:pt x="1053" y="24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19" name="Google Shape;1700;p38">
                  <a:extLst>
                    <a:ext uri="{FF2B5EF4-FFF2-40B4-BE49-F238E27FC236}">
                      <a16:creationId xmlns:a16="http://schemas.microsoft.com/office/drawing/2014/main" id="{77960DE2-7722-DD5C-1491-F9BF7B4296C3}"/>
                    </a:ext>
                  </a:extLst>
                </p:cNvPr>
                <p:cNvSpPr/>
                <p:nvPr/>
              </p:nvSpPr>
              <p:spPr>
                <a:xfrm flipH="1">
                  <a:off x="4479453" y="3715491"/>
                  <a:ext cx="93402" cy="610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7" h="1201" extrusionOk="0">
                      <a:moveTo>
                        <a:pt x="882" y="99"/>
                      </a:moveTo>
                      <a:cubicBezTo>
                        <a:pt x="1102" y="319"/>
                        <a:pt x="1837" y="539"/>
                        <a:pt x="1470" y="907"/>
                      </a:cubicBezTo>
                      <a:cubicBezTo>
                        <a:pt x="1249" y="1103"/>
                        <a:pt x="1249" y="1201"/>
                        <a:pt x="857" y="1201"/>
                      </a:cubicBezTo>
                      <a:cubicBezTo>
                        <a:pt x="539" y="1201"/>
                        <a:pt x="319" y="1152"/>
                        <a:pt x="74" y="980"/>
                      </a:cubicBezTo>
                      <a:cubicBezTo>
                        <a:pt x="49" y="956"/>
                        <a:pt x="25" y="956"/>
                        <a:pt x="0" y="931"/>
                      </a:cubicBezTo>
                      <a:lnTo>
                        <a:pt x="0" y="539"/>
                      </a:lnTo>
                      <a:cubicBezTo>
                        <a:pt x="49" y="417"/>
                        <a:pt x="147" y="319"/>
                        <a:pt x="245" y="221"/>
                      </a:cubicBezTo>
                      <a:cubicBezTo>
                        <a:pt x="319" y="172"/>
                        <a:pt x="490" y="1"/>
                        <a:pt x="564" y="1"/>
                      </a:cubicBezTo>
                      <a:cubicBezTo>
                        <a:pt x="686" y="1"/>
                        <a:pt x="882" y="50"/>
                        <a:pt x="882" y="99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0" name="Google Shape;1701;p38">
                  <a:extLst>
                    <a:ext uri="{FF2B5EF4-FFF2-40B4-BE49-F238E27FC236}">
                      <a16:creationId xmlns:a16="http://schemas.microsoft.com/office/drawing/2014/main" id="{88B3CA86-828D-1AA0-C190-EB2DF28A84C4}"/>
                    </a:ext>
                  </a:extLst>
                </p:cNvPr>
                <p:cNvSpPr/>
                <p:nvPr/>
              </p:nvSpPr>
              <p:spPr>
                <a:xfrm flipH="1">
                  <a:off x="4400999" y="3751588"/>
                  <a:ext cx="90911" cy="573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8" h="1128" extrusionOk="0">
                      <a:moveTo>
                        <a:pt x="612" y="1"/>
                      </a:moveTo>
                      <a:cubicBezTo>
                        <a:pt x="416" y="99"/>
                        <a:pt x="0" y="564"/>
                        <a:pt x="73" y="711"/>
                      </a:cubicBezTo>
                      <a:cubicBezTo>
                        <a:pt x="171" y="858"/>
                        <a:pt x="612" y="1078"/>
                        <a:pt x="784" y="1103"/>
                      </a:cubicBezTo>
                      <a:cubicBezTo>
                        <a:pt x="1053" y="1127"/>
                        <a:pt x="1126" y="1103"/>
                        <a:pt x="1396" y="980"/>
                      </a:cubicBezTo>
                      <a:cubicBezTo>
                        <a:pt x="1788" y="809"/>
                        <a:pt x="1518" y="515"/>
                        <a:pt x="1273" y="368"/>
                      </a:cubicBezTo>
                      <a:cubicBezTo>
                        <a:pt x="1175" y="319"/>
                        <a:pt x="1053" y="221"/>
                        <a:pt x="931" y="148"/>
                      </a:cubicBezTo>
                      <a:cubicBezTo>
                        <a:pt x="857" y="74"/>
                        <a:pt x="661" y="74"/>
                        <a:pt x="612" y="1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1" name="Google Shape;1702;p38">
                  <a:extLst>
                    <a:ext uri="{FF2B5EF4-FFF2-40B4-BE49-F238E27FC236}">
                      <a16:creationId xmlns:a16="http://schemas.microsoft.com/office/drawing/2014/main" id="{3A4577CF-366E-FAE1-7F4C-A8D0F4A4E7E9}"/>
                    </a:ext>
                  </a:extLst>
                </p:cNvPr>
                <p:cNvSpPr/>
                <p:nvPr/>
              </p:nvSpPr>
              <p:spPr>
                <a:xfrm flipH="1">
                  <a:off x="4470708" y="3808886"/>
                  <a:ext cx="85979" cy="685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" h="1348" extrusionOk="0">
                      <a:moveTo>
                        <a:pt x="1054" y="0"/>
                      </a:moveTo>
                      <a:cubicBezTo>
                        <a:pt x="1396" y="49"/>
                        <a:pt x="1690" y="319"/>
                        <a:pt x="1592" y="710"/>
                      </a:cubicBezTo>
                      <a:cubicBezTo>
                        <a:pt x="1543" y="955"/>
                        <a:pt x="1176" y="1102"/>
                        <a:pt x="833" y="1200"/>
                      </a:cubicBezTo>
                      <a:cubicBezTo>
                        <a:pt x="564" y="1274"/>
                        <a:pt x="417" y="1347"/>
                        <a:pt x="221" y="1102"/>
                      </a:cubicBezTo>
                      <a:cubicBezTo>
                        <a:pt x="1" y="833"/>
                        <a:pt x="50" y="392"/>
                        <a:pt x="319" y="294"/>
                      </a:cubicBezTo>
                      <a:lnTo>
                        <a:pt x="735" y="98"/>
                      </a:lnTo>
                      <a:cubicBezTo>
                        <a:pt x="858" y="0"/>
                        <a:pt x="931" y="98"/>
                        <a:pt x="1054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2" name="Google Shape;1703;p38">
                  <a:extLst>
                    <a:ext uri="{FF2B5EF4-FFF2-40B4-BE49-F238E27FC236}">
                      <a16:creationId xmlns:a16="http://schemas.microsoft.com/office/drawing/2014/main" id="{99BAA1AE-20A6-88A6-EDB5-068644975919}"/>
                    </a:ext>
                  </a:extLst>
                </p:cNvPr>
                <p:cNvSpPr/>
                <p:nvPr/>
              </p:nvSpPr>
              <p:spPr>
                <a:xfrm flipH="1">
                  <a:off x="4402219" y="3803904"/>
                  <a:ext cx="76013" cy="6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5" h="1225" extrusionOk="0">
                      <a:moveTo>
                        <a:pt x="490" y="270"/>
                      </a:moveTo>
                      <a:cubicBezTo>
                        <a:pt x="613" y="221"/>
                        <a:pt x="711" y="319"/>
                        <a:pt x="784" y="294"/>
                      </a:cubicBezTo>
                      <a:cubicBezTo>
                        <a:pt x="1004" y="221"/>
                        <a:pt x="1396" y="0"/>
                        <a:pt x="1470" y="319"/>
                      </a:cubicBezTo>
                      <a:cubicBezTo>
                        <a:pt x="1494" y="563"/>
                        <a:pt x="1494" y="808"/>
                        <a:pt x="1274" y="882"/>
                      </a:cubicBezTo>
                      <a:cubicBezTo>
                        <a:pt x="955" y="1004"/>
                        <a:pt x="466" y="1225"/>
                        <a:pt x="172" y="1053"/>
                      </a:cubicBezTo>
                      <a:cubicBezTo>
                        <a:pt x="0" y="882"/>
                        <a:pt x="343" y="319"/>
                        <a:pt x="490" y="27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3" name="Google Shape;1704;p38">
                  <a:extLst>
                    <a:ext uri="{FF2B5EF4-FFF2-40B4-BE49-F238E27FC236}">
                      <a16:creationId xmlns:a16="http://schemas.microsoft.com/office/drawing/2014/main" id="{2232E5D2-FA53-9B4C-1EE1-8BF09C5D4F70}"/>
                    </a:ext>
                  </a:extLst>
                </p:cNvPr>
                <p:cNvSpPr/>
                <p:nvPr/>
              </p:nvSpPr>
              <p:spPr>
                <a:xfrm flipH="1">
                  <a:off x="4544179" y="3774009"/>
                  <a:ext cx="31168" cy="52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" h="1030" extrusionOk="0">
                      <a:moveTo>
                        <a:pt x="0" y="1"/>
                      </a:moveTo>
                      <a:lnTo>
                        <a:pt x="196" y="74"/>
                      </a:lnTo>
                      <a:cubicBezTo>
                        <a:pt x="368" y="147"/>
                        <a:pt x="417" y="50"/>
                        <a:pt x="564" y="245"/>
                      </a:cubicBezTo>
                      <a:cubicBezTo>
                        <a:pt x="613" y="319"/>
                        <a:pt x="564" y="760"/>
                        <a:pt x="539" y="882"/>
                      </a:cubicBezTo>
                      <a:cubicBezTo>
                        <a:pt x="490" y="980"/>
                        <a:pt x="294" y="1029"/>
                        <a:pt x="49" y="1029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4" name="Google Shape;1705;p38">
                  <a:extLst>
                    <a:ext uri="{FF2B5EF4-FFF2-40B4-BE49-F238E27FC236}">
                      <a16:creationId xmlns:a16="http://schemas.microsoft.com/office/drawing/2014/main" id="{B98430BF-686E-E21C-051F-49B170BCE8CD}"/>
                    </a:ext>
                  </a:extLst>
                </p:cNvPr>
                <p:cNvSpPr/>
                <p:nvPr/>
              </p:nvSpPr>
              <p:spPr>
                <a:xfrm flipH="1">
                  <a:off x="4496842" y="3882352"/>
                  <a:ext cx="80996" cy="672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3" h="1323" extrusionOk="0">
                      <a:moveTo>
                        <a:pt x="882" y="73"/>
                      </a:moveTo>
                      <a:cubicBezTo>
                        <a:pt x="1029" y="245"/>
                        <a:pt x="1029" y="269"/>
                        <a:pt x="1274" y="318"/>
                      </a:cubicBezTo>
                      <a:cubicBezTo>
                        <a:pt x="1592" y="343"/>
                        <a:pt x="1470" y="637"/>
                        <a:pt x="1372" y="857"/>
                      </a:cubicBezTo>
                      <a:cubicBezTo>
                        <a:pt x="1225" y="1322"/>
                        <a:pt x="368" y="1053"/>
                        <a:pt x="123" y="759"/>
                      </a:cubicBezTo>
                      <a:cubicBezTo>
                        <a:pt x="0" y="612"/>
                        <a:pt x="172" y="269"/>
                        <a:pt x="245" y="147"/>
                      </a:cubicBezTo>
                      <a:cubicBezTo>
                        <a:pt x="368" y="0"/>
                        <a:pt x="662" y="24"/>
                        <a:pt x="882" y="73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5" name="Google Shape;1706;p38">
                  <a:extLst>
                    <a:ext uri="{FF2B5EF4-FFF2-40B4-BE49-F238E27FC236}">
                      <a16:creationId xmlns:a16="http://schemas.microsoft.com/office/drawing/2014/main" id="{E9F0BF39-09E4-AC2B-1644-F1FF01B13AE6}"/>
                    </a:ext>
                  </a:extLst>
                </p:cNvPr>
                <p:cNvSpPr/>
                <p:nvPr/>
              </p:nvSpPr>
              <p:spPr>
                <a:xfrm flipH="1">
                  <a:off x="4560348" y="3842492"/>
                  <a:ext cx="14999" cy="386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760" extrusionOk="0">
                      <a:moveTo>
                        <a:pt x="0" y="0"/>
                      </a:moveTo>
                      <a:cubicBezTo>
                        <a:pt x="196" y="74"/>
                        <a:pt x="294" y="245"/>
                        <a:pt x="196" y="515"/>
                      </a:cubicBezTo>
                      <a:cubicBezTo>
                        <a:pt x="123" y="662"/>
                        <a:pt x="98" y="735"/>
                        <a:pt x="0" y="76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6" name="Google Shape;1707;p38">
                  <a:extLst>
                    <a:ext uri="{FF2B5EF4-FFF2-40B4-BE49-F238E27FC236}">
                      <a16:creationId xmlns:a16="http://schemas.microsoft.com/office/drawing/2014/main" id="{AAEFC970-B9CF-07B3-BEC4-61EC98B994F7}"/>
                    </a:ext>
                  </a:extLst>
                </p:cNvPr>
                <p:cNvSpPr/>
                <p:nvPr/>
              </p:nvSpPr>
              <p:spPr>
                <a:xfrm flipH="1">
                  <a:off x="4403490" y="3869896"/>
                  <a:ext cx="76013" cy="572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5" h="1127" extrusionOk="0">
                      <a:moveTo>
                        <a:pt x="785" y="0"/>
                      </a:moveTo>
                      <a:cubicBezTo>
                        <a:pt x="1397" y="0"/>
                        <a:pt x="1495" y="25"/>
                        <a:pt x="1495" y="514"/>
                      </a:cubicBezTo>
                      <a:cubicBezTo>
                        <a:pt x="1495" y="857"/>
                        <a:pt x="25" y="1127"/>
                        <a:pt x="25" y="735"/>
                      </a:cubicBezTo>
                      <a:cubicBezTo>
                        <a:pt x="25" y="588"/>
                        <a:pt x="1" y="221"/>
                        <a:pt x="123" y="123"/>
                      </a:cubicBezTo>
                      <a:cubicBezTo>
                        <a:pt x="270" y="74"/>
                        <a:pt x="540" y="0"/>
                        <a:pt x="785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7" name="Google Shape;1708;p38">
                  <a:extLst>
                    <a:ext uri="{FF2B5EF4-FFF2-40B4-BE49-F238E27FC236}">
                      <a16:creationId xmlns:a16="http://schemas.microsoft.com/office/drawing/2014/main" id="{7A8A1993-D2BB-7DF5-5FF1-DC301A1EA3C4}"/>
                    </a:ext>
                  </a:extLst>
                </p:cNvPr>
                <p:cNvSpPr/>
                <p:nvPr/>
              </p:nvSpPr>
              <p:spPr>
                <a:xfrm flipH="1">
                  <a:off x="4495622" y="3942090"/>
                  <a:ext cx="79725" cy="486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8" h="956" extrusionOk="0">
                      <a:moveTo>
                        <a:pt x="735" y="0"/>
                      </a:moveTo>
                      <a:cubicBezTo>
                        <a:pt x="931" y="0"/>
                        <a:pt x="1568" y="294"/>
                        <a:pt x="1470" y="515"/>
                      </a:cubicBezTo>
                      <a:cubicBezTo>
                        <a:pt x="1421" y="686"/>
                        <a:pt x="1323" y="906"/>
                        <a:pt x="1078" y="906"/>
                      </a:cubicBezTo>
                      <a:cubicBezTo>
                        <a:pt x="710" y="906"/>
                        <a:pt x="172" y="955"/>
                        <a:pt x="0" y="686"/>
                      </a:cubicBezTo>
                      <a:lnTo>
                        <a:pt x="0" y="392"/>
                      </a:lnTo>
                      <a:lnTo>
                        <a:pt x="0" y="368"/>
                      </a:lnTo>
                      <a:cubicBezTo>
                        <a:pt x="123" y="25"/>
                        <a:pt x="441" y="0"/>
                        <a:pt x="735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8" name="Google Shape;1709;p38">
                  <a:extLst>
                    <a:ext uri="{FF2B5EF4-FFF2-40B4-BE49-F238E27FC236}">
                      <a16:creationId xmlns:a16="http://schemas.microsoft.com/office/drawing/2014/main" id="{FAD9070E-9C57-E10E-8FEA-ADCE189F1D64}"/>
                    </a:ext>
                  </a:extLst>
                </p:cNvPr>
                <p:cNvSpPr/>
                <p:nvPr/>
              </p:nvSpPr>
              <p:spPr>
                <a:xfrm flipH="1">
                  <a:off x="4408473" y="3923431"/>
                  <a:ext cx="94673" cy="597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2" h="1176" extrusionOk="0">
                      <a:moveTo>
                        <a:pt x="1347" y="49"/>
                      </a:moveTo>
                      <a:cubicBezTo>
                        <a:pt x="1470" y="245"/>
                        <a:pt x="1690" y="441"/>
                        <a:pt x="1764" y="637"/>
                      </a:cubicBezTo>
                      <a:cubicBezTo>
                        <a:pt x="1862" y="808"/>
                        <a:pt x="1764" y="784"/>
                        <a:pt x="1568" y="882"/>
                      </a:cubicBezTo>
                      <a:cubicBezTo>
                        <a:pt x="1372" y="980"/>
                        <a:pt x="760" y="1176"/>
                        <a:pt x="490" y="1102"/>
                      </a:cubicBezTo>
                      <a:cubicBezTo>
                        <a:pt x="246" y="1029"/>
                        <a:pt x="1" y="367"/>
                        <a:pt x="246" y="245"/>
                      </a:cubicBezTo>
                      <a:cubicBezTo>
                        <a:pt x="417" y="172"/>
                        <a:pt x="956" y="0"/>
                        <a:pt x="1347" y="49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9" name="Google Shape;1710;p38">
                  <a:extLst>
                    <a:ext uri="{FF2B5EF4-FFF2-40B4-BE49-F238E27FC236}">
                      <a16:creationId xmlns:a16="http://schemas.microsoft.com/office/drawing/2014/main" id="{A0112DDE-FEC7-CA0B-DD9B-1BCC046BB73F}"/>
                    </a:ext>
                  </a:extLst>
                </p:cNvPr>
                <p:cNvSpPr/>
                <p:nvPr/>
              </p:nvSpPr>
              <p:spPr>
                <a:xfrm flipH="1">
                  <a:off x="4452048" y="3976967"/>
                  <a:ext cx="76013" cy="797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5" h="1568" extrusionOk="0">
                      <a:moveTo>
                        <a:pt x="1446" y="1567"/>
                      </a:moveTo>
                      <a:cubicBezTo>
                        <a:pt x="1201" y="1567"/>
                        <a:pt x="1005" y="1445"/>
                        <a:pt x="760" y="1445"/>
                      </a:cubicBezTo>
                      <a:cubicBezTo>
                        <a:pt x="319" y="1445"/>
                        <a:pt x="368" y="882"/>
                        <a:pt x="221" y="661"/>
                      </a:cubicBezTo>
                      <a:cubicBezTo>
                        <a:pt x="1" y="318"/>
                        <a:pt x="1078" y="0"/>
                        <a:pt x="1274" y="294"/>
                      </a:cubicBezTo>
                      <a:cubicBezTo>
                        <a:pt x="1470" y="490"/>
                        <a:pt x="1495" y="612"/>
                        <a:pt x="1495" y="931"/>
                      </a:cubicBezTo>
                      <a:cubicBezTo>
                        <a:pt x="1495" y="1102"/>
                        <a:pt x="1470" y="1543"/>
                        <a:pt x="1446" y="1567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30" name="Google Shape;1711;p38">
                  <a:extLst>
                    <a:ext uri="{FF2B5EF4-FFF2-40B4-BE49-F238E27FC236}">
                      <a16:creationId xmlns:a16="http://schemas.microsoft.com/office/drawing/2014/main" id="{92EF36A8-D59C-4B33-58FB-E2D4A86B973D}"/>
                    </a:ext>
                  </a:extLst>
                </p:cNvPr>
                <p:cNvSpPr/>
                <p:nvPr/>
              </p:nvSpPr>
              <p:spPr>
                <a:xfrm flipH="1">
                  <a:off x="4521757" y="3994355"/>
                  <a:ext cx="53591" cy="510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4" h="1005" extrusionOk="0">
                      <a:moveTo>
                        <a:pt x="490" y="1"/>
                      </a:moveTo>
                      <a:cubicBezTo>
                        <a:pt x="955" y="1"/>
                        <a:pt x="1053" y="25"/>
                        <a:pt x="1053" y="515"/>
                      </a:cubicBezTo>
                      <a:cubicBezTo>
                        <a:pt x="1053" y="809"/>
                        <a:pt x="319" y="1005"/>
                        <a:pt x="0" y="882"/>
                      </a:cubicBezTo>
                      <a:lnTo>
                        <a:pt x="0" y="123"/>
                      </a:lnTo>
                      <a:cubicBezTo>
                        <a:pt x="123" y="25"/>
                        <a:pt x="319" y="1"/>
                        <a:pt x="490" y="1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31" name="Google Shape;1712;p38">
                  <a:extLst>
                    <a:ext uri="{FF2B5EF4-FFF2-40B4-BE49-F238E27FC236}">
                      <a16:creationId xmlns:a16="http://schemas.microsoft.com/office/drawing/2014/main" id="{3DAD1987-00A2-5A5A-8949-6B39C4DA930C}"/>
                    </a:ext>
                  </a:extLst>
                </p:cNvPr>
                <p:cNvSpPr/>
                <p:nvPr/>
              </p:nvSpPr>
              <p:spPr>
                <a:xfrm flipH="1">
                  <a:off x="4508079" y="4042908"/>
                  <a:ext cx="67268" cy="698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3" h="1373" extrusionOk="0">
                      <a:moveTo>
                        <a:pt x="1176" y="25"/>
                      </a:moveTo>
                      <a:cubicBezTo>
                        <a:pt x="980" y="1"/>
                        <a:pt x="294" y="50"/>
                        <a:pt x="0" y="148"/>
                      </a:cubicBezTo>
                      <a:lnTo>
                        <a:pt x="0" y="1103"/>
                      </a:lnTo>
                      <a:cubicBezTo>
                        <a:pt x="98" y="1152"/>
                        <a:pt x="196" y="1201"/>
                        <a:pt x="245" y="1225"/>
                      </a:cubicBezTo>
                      <a:cubicBezTo>
                        <a:pt x="466" y="1250"/>
                        <a:pt x="466" y="1372"/>
                        <a:pt x="710" y="1225"/>
                      </a:cubicBezTo>
                      <a:cubicBezTo>
                        <a:pt x="931" y="1103"/>
                        <a:pt x="1151" y="834"/>
                        <a:pt x="1200" y="638"/>
                      </a:cubicBezTo>
                      <a:cubicBezTo>
                        <a:pt x="1274" y="491"/>
                        <a:pt x="1323" y="99"/>
                        <a:pt x="1176" y="2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32" name="Google Shape;1713;p38">
                  <a:extLst>
                    <a:ext uri="{FF2B5EF4-FFF2-40B4-BE49-F238E27FC236}">
                      <a16:creationId xmlns:a16="http://schemas.microsoft.com/office/drawing/2014/main" id="{B717041B-C5D8-CEF5-BDAC-32BA73BAAB13}"/>
                    </a:ext>
                  </a:extLst>
                </p:cNvPr>
                <p:cNvSpPr/>
                <p:nvPr/>
              </p:nvSpPr>
              <p:spPr>
                <a:xfrm flipH="1">
                  <a:off x="4322544" y="3943310"/>
                  <a:ext cx="82216" cy="58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7" h="1152" extrusionOk="0">
                      <a:moveTo>
                        <a:pt x="931" y="148"/>
                      </a:moveTo>
                      <a:cubicBezTo>
                        <a:pt x="1249" y="246"/>
                        <a:pt x="1616" y="393"/>
                        <a:pt x="1469" y="833"/>
                      </a:cubicBezTo>
                      <a:cubicBezTo>
                        <a:pt x="1469" y="858"/>
                        <a:pt x="1420" y="882"/>
                        <a:pt x="1420" y="907"/>
                      </a:cubicBezTo>
                      <a:lnTo>
                        <a:pt x="1102" y="1103"/>
                      </a:lnTo>
                      <a:lnTo>
                        <a:pt x="1029" y="1103"/>
                      </a:lnTo>
                      <a:cubicBezTo>
                        <a:pt x="857" y="1127"/>
                        <a:pt x="490" y="1152"/>
                        <a:pt x="392" y="1005"/>
                      </a:cubicBezTo>
                      <a:cubicBezTo>
                        <a:pt x="270" y="833"/>
                        <a:pt x="0" y="295"/>
                        <a:pt x="270" y="148"/>
                      </a:cubicBezTo>
                      <a:cubicBezTo>
                        <a:pt x="294" y="123"/>
                        <a:pt x="931" y="1"/>
                        <a:pt x="931" y="148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33" name="Google Shape;1714;p38">
                  <a:extLst>
                    <a:ext uri="{FF2B5EF4-FFF2-40B4-BE49-F238E27FC236}">
                      <a16:creationId xmlns:a16="http://schemas.microsoft.com/office/drawing/2014/main" id="{8269D031-1F42-475F-08C4-8704F42F9B6B}"/>
                    </a:ext>
                  </a:extLst>
                </p:cNvPr>
                <p:cNvSpPr/>
                <p:nvPr/>
              </p:nvSpPr>
              <p:spPr>
                <a:xfrm flipH="1">
                  <a:off x="4373593" y="3980679"/>
                  <a:ext cx="74742" cy="685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0" h="1348" extrusionOk="0">
                      <a:moveTo>
                        <a:pt x="808" y="1"/>
                      </a:moveTo>
                      <a:cubicBezTo>
                        <a:pt x="931" y="123"/>
                        <a:pt x="1151" y="270"/>
                        <a:pt x="1249" y="368"/>
                      </a:cubicBezTo>
                      <a:cubicBezTo>
                        <a:pt x="1347" y="490"/>
                        <a:pt x="1396" y="539"/>
                        <a:pt x="1469" y="613"/>
                      </a:cubicBezTo>
                      <a:lnTo>
                        <a:pt x="172" y="1347"/>
                      </a:lnTo>
                      <a:cubicBezTo>
                        <a:pt x="147" y="1200"/>
                        <a:pt x="0" y="858"/>
                        <a:pt x="0" y="784"/>
                      </a:cubicBezTo>
                      <a:cubicBezTo>
                        <a:pt x="25" y="613"/>
                        <a:pt x="686" y="25"/>
                        <a:pt x="808" y="1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34" name="Google Shape;1715;p38">
                  <a:extLst>
                    <a:ext uri="{FF2B5EF4-FFF2-40B4-BE49-F238E27FC236}">
                      <a16:creationId xmlns:a16="http://schemas.microsoft.com/office/drawing/2014/main" id="{6277E8C0-036A-DF98-D113-FB322F09629A}"/>
                    </a:ext>
                  </a:extLst>
                </p:cNvPr>
                <p:cNvSpPr/>
                <p:nvPr/>
              </p:nvSpPr>
              <p:spPr>
                <a:xfrm flipH="1">
                  <a:off x="4465725" y="4064109"/>
                  <a:ext cx="43625" cy="24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8" h="490" extrusionOk="0">
                      <a:moveTo>
                        <a:pt x="588" y="0"/>
                      </a:moveTo>
                      <a:lnTo>
                        <a:pt x="857" y="0"/>
                      </a:lnTo>
                      <a:lnTo>
                        <a:pt x="0" y="490"/>
                      </a:lnTo>
                      <a:cubicBezTo>
                        <a:pt x="0" y="343"/>
                        <a:pt x="0" y="196"/>
                        <a:pt x="98" y="123"/>
                      </a:cubicBezTo>
                      <a:cubicBezTo>
                        <a:pt x="172" y="74"/>
                        <a:pt x="368" y="0"/>
                        <a:pt x="588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35" name="Google Shape;1716;p38">
                  <a:extLst>
                    <a:ext uri="{FF2B5EF4-FFF2-40B4-BE49-F238E27FC236}">
                      <a16:creationId xmlns:a16="http://schemas.microsoft.com/office/drawing/2014/main" id="{258DAF27-8591-0C1F-0794-61B921F66F91}"/>
                    </a:ext>
                  </a:extLst>
                </p:cNvPr>
                <p:cNvSpPr/>
                <p:nvPr/>
              </p:nvSpPr>
              <p:spPr>
                <a:xfrm flipH="1">
                  <a:off x="4342475" y="3896028"/>
                  <a:ext cx="59794" cy="58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6" h="1152" extrusionOk="0">
                      <a:moveTo>
                        <a:pt x="612" y="0"/>
                      </a:moveTo>
                      <a:cubicBezTo>
                        <a:pt x="1078" y="0"/>
                        <a:pt x="1176" y="49"/>
                        <a:pt x="1176" y="539"/>
                      </a:cubicBezTo>
                      <a:cubicBezTo>
                        <a:pt x="1176" y="857"/>
                        <a:pt x="25" y="1151"/>
                        <a:pt x="25" y="735"/>
                      </a:cubicBezTo>
                      <a:cubicBezTo>
                        <a:pt x="25" y="588"/>
                        <a:pt x="0" y="221"/>
                        <a:pt x="98" y="123"/>
                      </a:cubicBezTo>
                      <a:cubicBezTo>
                        <a:pt x="221" y="74"/>
                        <a:pt x="441" y="0"/>
                        <a:pt x="612" y="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843" name="Google Shape;1717;p38">
                <a:extLst>
                  <a:ext uri="{FF2B5EF4-FFF2-40B4-BE49-F238E27FC236}">
                    <a16:creationId xmlns:a16="http://schemas.microsoft.com/office/drawing/2014/main" id="{EB7DB6D8-25BC-36E1-0500-B2B7A97AA996}"/>
                  </a:ext>
                </a:extLst>
              </p:cNvPr>
              <p:cNvSpPr/>
              <p:nvPr/>
            </p:nvSpPr>
            <p:spPr>
              <a:xfrm flipH="1">
                <a:off x="3504540" y="2977225"/>
                <a:ext cx="67268" cy="95886"/>
              </a:xfrm>
              <a:custGeom>
                <a:avLst/>
                <a:gdLst/>
                <a:ahLst/>
                <a:cxnLst/>
                <a:rect l="l" t="t" r="r" b="b"/>
                <a:pathLst>
                  <a:path w="1323" h="1886" extrusionOk="0">
                    <a:moveTo>
                      <a:pt x="1323" y="1617"/>
                    </a:moveTo>
                    <a:cubicBezTo>
                      <a:pt x="1127" y="1886"/>
                      <a:pt x="515" y="1421"/>
                      <a:pt x="319" y="1298"/>
                    </a:cubicBezTo>
                    <a:cubicBezTo>
                      <a:pt x="270" y="1274"/>
                      <a:pt x="1" y="588"/>
                      <a:pt x="99" y="515"/>
                    </a:cubicBezTo>
                    <a:cubicBezTo>
                      <a:pt x="148" y="490"/>
                      <a:pt x="564" y="172"/>
                      <a:pt x="613" y="147"/>
                    </a:cubicBezTo>
                    <a:cubicBezTo>
                      <a:pt x="711" y="74"/>
                      <a:pt x="882" y="0"/>
                      <a:pt x="1029" y="123"/>
                    </a:cubicBezTo>
                    <a:cubicBezTo>
                      <a:pt x="1127" y="196"/>
                      <a:pt x="1225" y="294"/>
                      <a:pt x="1323" y="392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4" name="Google Shape;1718;p38">
                <a:extLst>
                  <a:ext uri="{FF2B5EF4-FFF2-40B4-BE49-F238E27FC236}">
                    <a16:creationId xmlns:a16="http://schemas.microsoft.com/office/drawing/2014/main" id="{5A7565D5-CF17-D672-29F4-27C31FCD98E3}"/>
                  </a:ext>
                </a:extLst>
              </p:cNvPr>
              <p:cNvSpPr/>
              <p:nvPr/>
            </p:nvSpPr>
            <p:spPr>
              <a:xfrm flipH="1">
                <a:off x="3502049" y="3068078"/>
                <a:ext cx="74743" cy="72296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1422" extrusionOk="0">
                    <a:moveTo>
                      <a:pt x="319" y="74"/>
                    </a:moveTo>
                    <a:cubicBezTo>
                      <a:pt x="760" y="172"/>
                      <a:pt x="1152" y="74"/>
                      <a:pt x="1299" y="442"/>
                    </a:cubicBezTo>
                    <a:cubicBezTo>
                      <a:pt x="1323" y="540"/>
                      <a:pt x="1396" y="638"/>
                      <a:pt x="1470" y="785"/>
                    </a:cubicBezTo>
                    <a:lnTo>
                      <a:pt x="1470" y="1127"/>
                    </a:lnTo>
                    <a:cubicBezTo>
                      <a:pt x="1470" y="1176"/>
                      <a:pt x="1421" y="1176"/>
                      <a:pt x="1396" y="1201"/>
                    </a:cubicBezTo>
                    <a:cubicBezTo>
                      <a:pt x="1299" y="1250"/>
                      <a:pt x="907" y="1421"/>
                      <a:pt x="760" y="1421"/>
                    </a:cubicBezTo>
                    <a:cubicBezTo>
                      <a:pt x="613" y="1421"/>
                      <a:pt x="441" y="1421"/>
                      <a:pt x="417" y="1250"/>
                    </a:cubicBezTo>
                    <a:cubicBezTo>
                      <a:pt x="392" y="1176"/>
                      <a:pt x="295" y="1103"/>
                      <a:pt x="246" y="1054"/>
                    </a:cubicBezTo>
                    <a:cubicBezTo>
                      <a:pt x="148" y="883"/>
                      <a:pt x="25" y="564"/>
                      <a:pt x="25" y="368"/>
                    </a:cubicBezTo>
                    <a:cubicBezTo>
                      <a:pt x="1" y="221"/>
                      <a:pt x="295" y="1"/>
                      <a:pt x="319" y="7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5" name="Google Shape;1719;p38">
                <a:extLst>
                  <a:ext uri="{FF2B5EF4-FFF2-40B4-BE49-F238E27FC236}">
                    <a16:creationId xmlns:a16="http://schemas.microsoft.com/office/drawing/2014/main" id="{A1C823F4-689A-5286-0D86-363A998E3D4E}"/>
                  </a:ext>
                </a:extLst>
              </p:cNvPr>
              <p:cNvSpPr/>
              <p:nvPr/>
            </p:nvSpPr>
            <p:spPr>
              <a:xfrm flipH="1">
                <a:off x="3507032" y="3131579"/>
                <a:ext cx="85928" cy="84752"/>
              </a:xfrm>
              <a:custGeom>
                <a:avLst/>
                <a:gdLst/>
                <a:ahLst/>
                <a:cxnLst/>
                <a:rect l="l" t="t" r="r" b="b"/>
                <a:pathLst>
                  <a:path w="1690" h="1667" extrusionOk="0">
                    <a:moveTo>
                      <a:pt x="1102" y="466"/>
                    </a:moveTo>
                    <a:cubicBezTo>
                      <a:pt x="1176" y="662"/>
                      <a:pt x="1323" y="833"/>
                      <a:pt x="1421" y="931"/>
                    </a:cubicBezTo>
                    <a:cubicBezTo>
                      <a:pt x="1690" y="1152"/>
                      <a:pt x="1421" y="1323"/>
                      <a:pt x="1225" y="1519"/>
                    </a:cubicBezTo>
                    <a:cubicBezTo>
                      <a:pt x="1053" y="1666"/>
                      <a:pt x="613" y="1372"/>
                      <a:pt x="466" y="1201"/>
                    </a:cubicBezTo>
                    <a:cubicBezTo>
                      <a:pt x="221" y="1005"/>
                      <a:pt x="0" y="417"/>
                      <a:pt x="319" y="197"/>
                    </a:cubicBezTo>
                    <a:cubicBezTo>
                      <a:pt x="515" y="1"/>
                      <a:pt x="1078" y="344"/>
                      <a:pt x="1102" y="466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6" name="Google Shape;1720;p38">
                <a:extLst>
                  <a:ext uri="{FF2B5EF4-FFF2-40B4-BE49-F238E27FC236}">
                    <a16:creationId xmlns:a16="http://schemas.microsoft.com/office/drawing/2014/main" id="{6638D9BB-B59F-DE10-DF07-F8101157634A}"/>
                  </a:ext>
                </a:extLst>
              </p:cNvPr>
              <p:cNvSpPr/>
              <p:nvPr/>
            </p:nvSpPr>
            <p:spPr>
              <a:xfrm flipH="1">
                <a:off x="3504540" y="2900048"/>
                <a:ext cx="53591" cy="68483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1347" extrusionOk="0">
                    <a:moveTo>
                      <a:pt x="1054" y="1298"/>
                    </a:moveTo>
                    <a:cubicBezTo>
                      <a:pt x="1005" y="1322"/>
                      <a:pt x="932" y="1347"/>
                      <a:pt x="883" y="1347"/>
                    </a:cubicBezTo>
                    <a:cubicBezTo>
                      <a:pt x="638" y="1322"/>
                      <a:pt x="123" y="1078"/>
                      <a:pt x="74" y="931"/>
                    </a:cubicBezTo>
                    <a:cubicBezTo>
                      <a:pt x="1" y="637"/>
                      <a:pt x="74" y="563"/>
                      <a:pt x="148" y="318"/>
                    </a:cubicBezTo>
                    <a:cubicBezTo>
                      <a:pt x="172" y="196"/>
                      <a:pt x="270" y="0"/>
                      <a:pt x="393" y="0"/>
                    </a:cubicBezTo>
                    <a:cubicBezTo>
                      <a:pt x="687" y="0"/>
                      <a:pt x="858" y="123"/>
                      <a:pt x="1054" y="196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7" name="Google Shape;1721;p38">
                <a:extLst>
                  <a:ext uri="{FF2B5EF4-FFF2-40B4-BE49-F238E27FC236}">
                    <a16:creationId xmlns:a16="http://schemas.microsoft.com/office/drawing/2014/main" id="{9A9404C9-C764-0333-433E-33E6AA05C87E}"/>
                  </a:ext>
                </a:extLst>
              </p:cNvPr>
              <p:cNvSpPr/>
              <p:nvPr/>
            </p:nvSpPr>
            <p:spPr>
              <a:xfrm flipH="1">
                <a:off x="3543132" y="3206316"/>
                <a:ext cx="54811" cy="57298"/>
              </a:xfrm>
              <a:custGeom>
                <a:avLst/>
                <a:gdLst/>
                <a:ahLst/>
                <a:cxnLst/>
                <a:rect l="l" t="t" r="r" b="b"/>
                <a:pathLst>
                  <a:path w="1078" h="1127" extrusionOk="0">
                    <a:moveTo>
                      <a:pt x="1078" y="343"/>
                    </a:moveTo>
                    <a:cubicBezTo>
                      <a:pt x="1053" y="539"/>
                      <a:pt x="955" y="686"/>
                      <a:pt x="931" y="833"/>
                    </a:cubicBezTo>
                    <a:cubicBezTo>
                      <a:pt x="857" y="1127"/>
                      <a:pt x="588" y="1053"/>
                      <a:pt x="466" y="857"/>
                    </a:cubicBezTo>
                    <a:cubicBezTo>
                      <a:pt x="417" y="784"/>
                      <a:pt x="0" y="0"/>
                      <a:pt x="245" y="0"/>
                    </a:cubicBezTo>
                    <a:cubicBezTo>
                      <a:pt x="441" y="25"/>
                      <a:pt x="1053" y="147"/>
                      <a:pt x="1078" y="343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8" name="Google Shape;1722;p38">
                <a:extLst>
                  <a:ext uri="{FF2B5EF4-FFF2-40B4-BE49-F238E27FC236}">
                    <a16:creationId xmlns:a16="http://schemas.microsoft.com/office/drawing/2014/main" id="{E60CC40F-A5FE-7F08-0385-26EBE3B67E1B}"/>
                  </a:ext>
                </a:extLst>
              </p:cNvPr>
              <p:cNvSpPr/>
              <p:nvPr/>
            </p:nvSpPr>
            <p:spPr>
              <a:xfrm flipH="1">
                <a:off x="3525692" y="3319590"/>
                <a:ext cx="83488" cy="58569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152" extrusionOk="0">
                    <a:moveTo>
                      <a:pt x="956" y="123"/>
                    </a:moveTo>
                    <a:cubicBezTo>
                      <a:pt x="1274" y="196"/>
                      <a:pt x="1642" y="368"/>
                      <a:pt x="1495" y="784"/>
                    </a:cubicBezTo>
                    <a:cubicBezTo>
                      <a:pt x="1397" y="1053"/>
                      <a:pt x="1299" y="1029"/>
                      <a:pt x="1054" y="1102"/>
                    </a:cubicBezTo>
                    <a:cubicBezTo>
                      <a:pt x="883" y="1127"/>
                      <a:pt x="491" y="1151"/>
                      <a:pt x="417" y="1005"/>
                    </a:cubicBezTo>
                    <a:cubicBezTo>
                      <a:pt x="295" y="809"/>
                      <a:pt x="1" y="294"/>
                      <a:pt x="295" y="147"/>
                    </a:cubicBezTo>
                    <a:cubicBezTo>
                      <a:pt x="319" y="123"/>
                      <a:pt x="932" y="1"/>
                      <a:pt x="956" y="123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9" name="Google Shape;1723;p38">
                <a:extLst>
                  <a:ext uri="{FF2B5EF4-FFF2-40B4-BE49-F238E27FC236}">
                    <a16:creationId xmlns:a16="http://schemas.microsoft.com/office/drawing/2014/main" id="{EF0BDE55-ED6D-980C-A819-143723A490CD}"/>
                  </a:ext>
                </a:extLst>
              </p:cNvPr>
              <p:cNvSpPr/>
              <p:nvPr/>
            </p:nvSpPr>
            <p:spPr>
              <a:xfrm flipH="1">
                <a:off x="3504540" y="3381820"/>
                <a:ext cx="82217" cy="56078"/>
              </a:xfrm>
              <a:custGeom>
                <a:avLst/>
                <a:gdLst/>
                <a:ahLst/>
                <a:cxnLst/>
                <a:rect l="l" t="t" r="r" b="b"/>
                <a:pathLst>
                  <a:path w="1617" h="1103" extrusionOk="0">
                    <a:moveTo>
                      <a:pt x="931" y="25"/>
                    </a:moveTo>
                    <a:cubicBezTo>
                      <a:pt x="1078" y="25"/>
                      <a:pt x="1470" y="197"/>
                      <a:pt x="1617" y="393"/>
                    </a:cubicBezTo>
                    <a:lnTo>
                      <a:pt x="1617" y="638"/>
                    </a:lnTo>
                    <a:cubicBezTo>
                      <a:pt x="1568" y="785"/>
                      <a:pt x="1470" y="980"/>
                      <a:pt x="1250" y="980"/>
                    </a:cubicBezTo>
                    <a:cubicBezTo>
                      <a:pt x="809" y="980"/>
                      <a:pt x="1" y="1103"/>
                      <a:pt x="221" y="393"/>
                    </a:cubicBezTo>
                    <a:cubicBezTo>
                      <a:pt x="344" y="25"/>
                      <a:pt x="613" y="1"/>
                      <a:pt x="931" y="2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0" name="Google Shape;1724;p38">
                <a:extLst>
                  <a:ext uri="{FF2B5EF4-FFF2-40B4-BE49-F238E27FC236}">
                    <a16:creationId xmlns:a16="http://schemas.microsoft.com/office/drawing/2014/main" id="{4FCF7174-808E-3385-32E9-211481625E8D}"/>
                  </a:ext>
                </a:extLst>
              </p:cNvPr>
              <p:cNvSpPr/>
              <p:nvPr/>
            </p:nvSpPr>
            <p:spPr>
              <a:xfrm flipH="1">
                <a:off x="3504540" y="3431644"/>
                <a:ext cx="57303" cy="71025"/>
              </a:xfrm>
              <a:custGeom>
                <a:avLst/>
                <a:gdLst/>
                <a:ahLst/>
                <a:cxnLst/>
                <a:rect l="l" t="t" r="r" b="b"/>
                <a:pathLst>
                  <a:path w="1127" h="1397" extrusionOk="0">
                    <a:moveTo>
                      <a:pt x="1127" y="1396"/>
                    </a:moveTo>
                    <a:cubicBezTo>
                      <a:pt x="1005" y="1372"/>
                      <a:pt x="882" y="1347"/>
                      <a:pt x="735" y="1347"/>
                    </a:cubicBezTo>
                    <a:cubicBezTo>
                      <a:pt x="294" y="1347"/>
                      <a:pt x="343" y="784"/>
                      <a:pt x="172" y="539"/>
                    </a:cubicBezTo>
                    <a:cubicBezTo>
                      <a:pt x="1" y="245"/>
                      <a:pt x="760" y="0"/>
                      <a:pt x="1127" y="74"/>
                    </a:cubicBezTo>
                    <a:lnTo>
                      <a:pt x="1127" y="1396"/>
                    </a:ln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1" name="Google Shape;1725;p38">
                <a:extLst>
                  <a:ext uri="{FF2B5EF4-FFF2-40B4-BE49-F238E27FC236}">
                    <a16:creationId xmlns:a16="http://schemas.microsoft.com/office/drawing/2014/main" id="{B5A0927B-0910-160F-63FC-84F6742DE88C}"/>
                  </a:ext>
                </a:extLst>
              </p:cNvPr>
              <p:cNvSpPr/>
              <p:nvPr/>
            </p:nvSpPr>
            <p:spPr>
              <a:xfrm flipH="1">
                <a:off x="3560521" y="2989681"/>
                <a:ext cx="76014" cy="89683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1764" extrusionOk="0">
                    <a:moveTo>
                      <a:pt x="123" y="392"/>
                    </a:moveTo>
                    <a:cubicBezTo>
                      <a:pt x="74" y="661"/>
                      <a:pt x="25" y="882"/>
                      <a:pt x="0" y="1127"/>
                    </a:cubicBezTo>
                    <a:cubicBezTo>
                      <a:pt x="0" y="1249"/>
                      <a:pt x="514" y="1763"/>
                      <a:pt x="637" y="1714"/>
                    </a:cubicBezTo>
                    <a:cubicBezTo>
                      <a:pt x="931" y="1592"/>
                      <a:pt x="1127" y="1298"/>
                      <a:pt x="1421" y="1151"/>
                    </a:cubicBezTo>
                    <a:cubicBezTo>
                      <a:pt x="1494" y="1102"/>
                      <a:pt x="1274" y="686"/>
                      <a:pt x="1225" y="563"/>
                    </a:cubicBezTo>
                    <a:cubicBezTo>
                      <a:pt x="1102" y="270"/>
                      <a:pt x="1078" y="0"/>
                      <a:pt x="735" y="123"/>
                    </a:cubicBezTo>
                    <a:cubicBezTo>
                      <a:pt x="612" y="147"/>
                      <a:pt x="563" y="147"/>
                      <a:pt x="392" y="196"/>
                    </a:cubicBezTo>
                    <a:cubicBezTo>
                      <a:pt x="245" y="270"/>
                      <a:pt x="221" y="343"/>
                      <a:pt x="123" y="392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2" name="Google Shape;1726;p38">
                <a:extLst>
                  <a:ext uri="{FF2B5EF4-FFF2-40B4-BE49-F238E27FC236}">
                    <a16:creationId xmlns:a16="http://schemas.microsoft.com/office/drawing/2014/main" id="{99BB03A7-621D-9AD5-6230-4195C92C2ACA}"/>
                  </a:ext>
                </a:extLst>
              </p:cNvPr>
              <p:cNvSpPr/>
              <p:nvPr/>
            </p:nvSpPr>
            <p:spPr>
              <a:xfrm flipH="1">
                <a:off x="3561792" y="2917436"/>
                <a:ext cx="63557" cy="69805"/>
              </a:xfrm>
              <a:custGeom>
                <a:avLst/>
                <a:gdLst/>
                <a:ahLst/>
                <a:cxnLst/>
                <a:rect l="l" t="t" r="r" b="b"/>
                <a:pathLst>
                  <a:path w="1250" h="1373" extrusionOk="0">
                    <a:moveTo>
                      <a:pt x="1152" y="1372"/>
                    </a:moveTo>
                    <a:cubicBezTo>
                      <a:pt x="907" y="1372"/>
                      <a:pt x="735" y="1250"/>
                      <a:pt x="490" y="1250"/>
                    </a:cubicBezTo>
                    <a:cubicBezTo>
                      <a:pt x="123" y="1250"/>
                      <a:pt x="74" y="809"/>
                      <a:pt x="1" y="515"/>
                    </a:cubicBezTo>
                    <a:lnTo>
                      <a:pt x="907" y="1"/>
                    </a:lnTo>
                    <a:cubicBezTo>
                      <a:pt x="980" y="25"/>
                      <a:pt x="1005" y="25"/>
                      <a:pt x="1029" y="99"/>
                    </a:cubicBezTo>
                    <a:cubicBezTo>
                      <a:pt x="1225" y="319"/>
                      <a:pt x="1250" y="442"/>
                      <a:pt x="1250" y="736"/>
                    </a:cubicBezTo>
                    <a:cubicBezTo>
                      <a:pt x="1225" y="931"/>
                      <a:pt x="1225" y="1348"/>
                      <a:pt x="1152" y="1372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3" name="Google Shape;1727;p38">
                <a:extLst>
                  <a:ext uri="{FF2B5EF4-FFF2-40B4-BE49-F238E27FC236}">
                    <a16:creationId xmlns:a16="http://schemas.microsoft.com/office/drawing/2014/main" id="{417C9DAA-E4AC-3520-B2FB-8C7B67193070}"/>
                  </a:ext>
                </a:extLst>
              </p:cNvPr>
              <p:cNvSpPr/>
              <p:nvPr/>
            </p:nvSpPr>
            <p:spPr>
              <a:xfrm flipH="1">
                <a:off x="3504540" y="3507601"/>
                <a:ext cx="53591" cy="38639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760" extrusionOk="0">
                    <a:moveTo>
                      <a:pt x="613" y="0"/>
                    </a:moveTo>
                    <a:cubicBezTo>
                      <a:pt x="858" y="0"/>
                      <a:pt x="1005" y="0"/>
                      <a:pt x="1054" y="98"/>
                    </a:cubicBezTo>
                    <a:lnTo>
                      <a:pt x="1054" y="147"/>
                    </a:lnTo>
                    <a:lnTo>
                      <a:pt x="25" y="759"/>
                    </a:lnTo>
                    <a:lnTo>
                      <a:pt x="25" y="759"/>
                    </a:lnTo>
                    <a:cubicBezTo>
                      <a:pt x="25" y="612"/>
                      <a:pt x="1" y="245"/>
                      <a:pt x="74" y="147"/>
                    </a:cubicBezTo>
                    <a:cubicBezTo>
                      <a:pt x="197" y="49"/>
                      <a:pt x="393" y="0"/>
                      <a:pt x="613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4" name="Google Shape;1728;p38">
                <a:extLst>
                  <a:ext uri="{FF2B5EF4-FFF2-40B4-BE49-F238E27FC236}">
                    <a16:creationId xmlns:a16="http://schemas.microsoft.com/office/drawing/2014/main" id="{F0F1BF87-AD28-E19D-229C-813783340CEE}"/>
                  </a:ext>
                </a:extLst>
              </p:cNvPr>
              <p:cNvSpPr/>
              <p:nvPr/>
            </p:nvSpPr>
            <p:spPr>
              <a:xfrm flipH="1">
                <a:off x="3569267" y="3518786"/>
                <a:ext cx="85979" cy="63551"/>
              </a:xfrm>
              <a:custGeom>
                <a:avLst/>
                <a:gdLst/>
                <a:ahLst/>
                <a:cxnLst/>
                <a:rect l="l" t="t" r="r" b="b"/>
                <a:pathLst>
                  <a:path w="1691" h="1250" extrusionOk="0">
                    <a:moveTo>
                      <a:pt x="1568" y="50"/>
                    </a:moveTo>
                    <a:cubicBezTo>
                      <a:pt x="1348" y="1"/>
                      <a:pt x="393" y="74"/>
                      <a:pt x="319" y="270"/>
                    </a:cubicBezTo>
                    <a:cubicBezTo>
                      <a:pt x="246" y="368"/>
                      <a:pt x="1" y="784"/>
                      <a:pt x="99" y="907"/>
                    </a:cubicBezTo>
                    <a:cubicBezTo>
                      <a:pt x="148" y="1005"/>
                      <a:pt x="515" y="1249"/>
                      <a:pt x="638" y="1249"/>
                    </a:cubicBezTo>
                    <a:lnTo>
                      <a:pt x="638" y="1249"/>
                    </a:lnTo>
                    <a:lnTo>
                      <a:pt x="1568" y="711"/>
                    </a:lnTo>
                    <a:cubicBezTo>
                      <a:pt x="1568" y="711"/>
                      <a:pt x="1568" y="686"/>
                      <a:pt x="1593" y="686"/>
                    </a:cubicBezTo>
                    <a:cubicBezTo>
                      <a:pt x="1666" y="515"/>
                      <a:pt x="1691" y="123"/>
                      <a:pt x="1568" y="5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5" name="Google Shape;1729;p38">
                <a:extLst>
                  <a:ext uri="{FF2B5EF4-FFF2-40B4-BE49-F238E27FC236}">
                    <a16:creationId xmlns:a16="http://schemas.microsoft.com/office/drawing/2014/main" id="{978DFC11-1AC9-B924-D502-81383E3E340B}"/>
                  </a:ext>
                </a:extLst>
              </p:cNvPr>
              <p:cNvSpPr/>
              <p:nvPr/>
            </p:nvSpPr>
            <p:spPr>
              <a:xfrm flipH="1">
                <a:off x="3561793" y="3421679"/>
                <a:ext cx="77234" cy="90954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1789" extrusionOk="0">
                    <a:moveTo>
                      <a:pt x="931" y="1"/>
                    </a:moveTo>
                    <a:cubicBezTo>
                      <a:pt x="1053" y="123"/>
                      <a:pt x="1249" y="319"/>
                      <a:pt x="1298" y="441"/>
                    </a:cubicBezTo>
                    <a:cubicBezTo>
                      <a:pt x="1421" y="637"/>
                      <a:pt x="1519" y="686"/>
                      <a:pt x="1519" y="956"/>
                    </a:cubicBezTo>
                    <a:cubicBezTo>
                      <a:pt x="1519" y="1078"/>
                      <a:pt x="1470" y="1470"/>
                      <a:pt x="1372" y="1568"/>
                    </a:cubicBezTo>
                    <a:cubicBezTo>
                      <a:pt x="1249" y="1690"/>
                      <a:pt x="1421" y="1788"/>
                      <a:pt x="1151" y="1788"/>
                    </a:cubicBezTo>
                    <a:lnTo>
                      <a:pt x="294" y="1788"/>
                    </a:lnTo>
                    <a:cubicBezTo>
                      <a:pt x="0" y="1788"/>
                      <a:pt x="74" y="1494"/>
                      <a:pt x="74" y="1225"/>
                    </a:cubicBezTo>
                    <a:cubicBezTo>
                      <a:pt x="74" y="1078"/>
                      <a:pt x="0" y="711"/>
                      <a:pt x="0" y="637"/>
                    </a:cubicBezTo>
                    <a:cubicBezTo>
                      <a:pt x="49" y="441"/>
                      <a:pt x="784" y="1"/>
                      <a:pt x="931" y="1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6" name="Google Shape;1730;p38">
                <a:extLst>
                  <a:ext uri="{FF2B5EF4-FFF2-40B4-BE49-F238E27FC236}">
                    <a16:creationId xmlns:a16="http://schemas.microsoft.com/office/drawing/2014/main" id="{B818771B-7835-0861-7BC3-0356E05F9C09}"/>
                  </a:ext>
                </a:extLst>
              </p:cNvPr>
              <p:cNvSpPr/>
              <p:nvPr/>
            </p:nvSpPr>
            <p:spPr>
              <a:xfrm flipH="1">
                <a:off x="3627790" y="2952313"/>
                <a:ext cx="77234" cy="66042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1299" extrusionOk="0">
                    <a:moveTo>
                      <a:pt x="1323" y="1"/>
                    </a:moveTo>
                    <a:cubicBezTo>
                      <a:pt x="1445" y="172"/>
                      <a:pt x="1519" y="197"/>
                      <a:pt x="1519" y="466"/>
                    </a:cubicBezTo>
                    <a:cubicBezTo>
                      <a:pt x="1519" y="613"/>
                      <a:pt x="1470" y="1005"/>
                      <a:pt x="1372" y="1078"/>
                    </a:cubicBezTo>
                    <a:cubicBezTo>
                      <a:pt x="1249" y="1225"/>
                      <a:pt x="1445" y="1298"/>
                      <a:pt x="1176" y="1298"/>
                    </a:cubicBezTo>
                    <a:lnTo>
                      <a:pt x="294" y="1298"/>
                    </a:lnTo>
                    <a:cubicBezTo>
                      <a:pt x="0" y="1298"/>
                      <a:pt x="98" y="1029"/>
                      <a:pt x="98" y="760"/>
                    </a:cubicBezTo>
                    <a:lnTo>
                      <a:pt x="98" y="711"/>
                    </a:ln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7" name="Google Shape;1731;p38">
                <a:extLst>
                  <a:ext uri="{FF2B5EF4-FFF2-40B4-BE49-F238E27FC236}">
                    <a16:creationId xmlns:a16="http://schemas.microsoft.com/office/drawing/2014/main" id="{61E1F373-80C6-BAAF-E32B-F303479339B7}"/>
                  </a:ext>
                </a:extLst>
              </p:cNvPr>
              <p:cNvSpPr/>
              <p:nvPr/>
            </p:nvSpPr>
            <p:spPr>
              <a:xfrm flipH="1">
                <a:off x="3660179" y="3111700"/>
                <a:ext cx="77234" cy="90904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1788" extrusionOk="0">
                    <a:moveTo>
                      <a:pt x="956" y="0"/>
                    </a:moveTo>
                    <a:cubicBezTo>
                      <a:pt x="1078" y="122"/>
                      <a:pt x="1250" y="318"/>
                      <a:pt x="1323" y="441"/>
                    </a:cubicBezTo>
                    <a:cubicBezTo>
                      <a:pt x="1446" y="661"/>
                      <a:pt x="1519" y="686"/>
                      <a:pt x="1519" y="955"/>
                    </a:cubicBezTo>
                    <a:cubicBezTo>
                      <a:pt x="1519" y="1078"/>
                      <a:pt x="1470" y="1469"/>
                      <a:pt x="1372" y="1567"/>
                    </a:cubicBezTo>
                    <a:cubicBezTo>
                      <a:pt x="1250" y="1690"/>
                      <a:pt x="1421" y="1788"/>
                      <a:pt x="1152" y="1788"/>
                    </a:cubicBezTo>
                    <a:lnTo>
                      <a:pt x="295" y="1788"/>
                    </a:lnTo>
                    <a:cubicBezTo>
                      <a:pt x="1" y="1788"/>
                      <a:pt x="99" y="1494"/>
                      <a:pt x="99" y="1224"/>
                    </a:cubicBezTo>
                    <a:cubicBezTo>
                      <a:pt x="99" y="1078"/>
                      <a:pt x="1" y="710"/>
                      <a:pt x="1" y="637"/>
                    </a:cubicBezTo>
                    <a:cubicBezTo>
                      <a:pt x="99" y="465"/>
                      <a:pt x="833" y="0"/>
                      <a:pt x="956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8" name="Google Shape;1732;p38">
                <a:extLst>
                  <a:ext uri="{FF2B5EF4-FFF2-40B4-BE49-F238E27FC236}">
                    <a16:creationId xmlns:a16="http://schemas.microsoft.com/office/drawing/2014/main" id="{FBEFEA16-ABC2-C9B9-9571-D479567D69C8}"/>
                  </a:ext>
                </a:extLst>
              </p:cNvPr>
              <p:cNvSpPr/>
              <p:nvPr/>
            </p:nvSpPr>
            <p:spPr>
              <a:xfrm flipH="1">
                <a:off x="3589198" y="3172659"/>
                <a:ext cx="74743" cy="76007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1495" extrusionOk="0">
                    <a:moveTo>
                      <a:pt x="441" y="99"/>
                    </a:moveTo>
                    <a:cubicBezTo>
                      <a:pt x="294" y="295"/>
                      <a:pt x="147" y="491"/>
                      <a:pt x="49" y="711"/>
                    </a:cubicBezTo>
                    <a:cubicBezTo>
                      <a:pt x="1" y="834"/>
                      <a:pt x="270" y="1495"/>
                      <a:pt x="392" y="1495"/>
                    </a:cubicBezTo>
                    <a:cubicBezTo>
                      <a:pt x="662" y="1495"/>
                      <a:pt x="1005" y="1348"/>
                      <a:pt x="1298" y="1299"/>
                    </a:cubicBezTo>
                    <a:cubicBezTo>
                      <a:pt x="1396" y="1299"/>
                      <a:pt x="1372" y="834"/>
                      <a:pt x="1372" y="687"/>
                    </a:cubicBezTo>
                    <a:cubicBezTo>
                      <a:pt x="1372" y="344"/>
                      <a:pt x="1470" y="99"/>
                      <a:pt x="1127" y="74"/>
                    </a:cubicBezTo>
                    <a:cubicBezTo>
                      <a:pt x="1005" y="25"/>
                      <a:pt x="931" y="1"/>
                      <a:pt x="784" y="1"/>
                    </a:cubicBezTo>
                    <a:cubicBezTo>
                      <a:pt x="613" y="25"/>
                      <a:pt x="564" y="123"/>
                      <a:pt x="441" y="9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9" name="Google Shape;1733;p38">
                <a:extLst>
                  <a:ext uri="{FF2B5EF4-FFF2-40B4-BE49-F238E27FC236}">
                    <a16:creationId xmlns:a16="http://schemas.microsoft.com/office/drawing/2014/main" id="{4945FBBA-2F75-1A64-FD20-8C0FB18F6C80}"/>
                  </a:ext>
                </a:extLst>
              </p:cNvPr>
              <p:cNvSpPr/>
              <p:nvPr/>
            </p:nvSpPr>
            <p:spPr>
              <a:xfrm flipH="1">
                <a:off x="3711228" y="3045708"/>
                <a:ext cx="99657" cy="95886"/>
              </a:xfrm>
              <a:custGeom>
                <a:avLst/>
                <a:gdLst/>
                <a:ahLst/>
                <a:cxnLst/>
                <a:rect l="l" t="t" r="r" b="b"/>
                <a:pathLst>
                  <a:path w="1960" h="1886" extrusionOk="0">
                    <a:moveTo>
                      <a:pt x="1960" y="1176"/>
                    </a:moveTo>
                    <a:cubicBezTo>
                      <a:pt x="1789" y="1274"/>
                      <a:pt x="1421" y="1518"/>
                      <a:pt x="1323" y="1616"/>
                    </a:cubicBezTo>
                    <a:cubicBezTo>
                      <a:pt x="1103" y="1886"/>
                      <a:pt x="491" y="1420"/>
                      <a:pt x="319" y="1298"/>
                    </a:cubicBezTo>
                    <a:cubicBezTo>
                      <a:pt x="246" y="1274"/>
                      <a:pt x="1" y="612"/>
                      <a:pt x="99" y="514"/>
                    </a:cubicBezTo>
                    <a:cubicBezTo>
                      <a:pt x="123" y="490"/>
                      <a:pt x="564" y="172"/>
                      <a:pt x="613" y="147"/>
                    </a:cubicBezTo>
                    <a:cubicBezTo>
                      <a:pt x="711" y="74"/>
                      <a:pt x="858" y="0"/>
                      <a:pt x="1005" y="123"/>
                    </a:cubicBezTo>
                    <a:cubicBezTo>
                      <a:pt x="1225" y="319"/>
                      <a:pt x="1470" y="539"/>
                      <a:pt x="1691" y="686"/>
                    </a:cubicBezTo>
                    <a:cubicBezTo>
                      <a:pt x="1960" y="808"/>
                      <a:pt x="1886" y="980"/>
                      <a:pt x="1960" y="1176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0" name="Google Shape;1734;p38">
                <a:extLst>
                  <a:ext uri="{FF2B5EF4-FFF2-40B4-BE49-F238E27FC236}">
                    <a16:creationId xmlns:a16="http://schemas.microsoft.com/office/drawing/2014/main" id="{11573C89-B0F2-BF0F-D617-82412F513637}"/>
                  </a:ext>
                </a:extLst>
              </p:cNvPr>
              <p:cNvSpPr/>
              <p:nvPr/>
            </p:nvSpPr>
            <p:spPr>
              <a:xfrm flipH="1">
                <a:off x="3591690" y="3084297"/>
                <a:ext cx="75963" cy="78498"/>
              </a:xfrm>
              <a:custGeom>
                <a:avLst/>
                <a:gdLst/>
                <a:ahLst/>
                <a:cxnLst/>
                <a:rect l="l" t="t" r="r" b="b"/>
                <a:pathLst>
                  <a:path w="1494" h="1544" extrusionOk="0">
                    <a:moveTo>
                      <a:pt x="1445" y="1543"/>
                    </a:moveTo>
                    <a:cubicBezTo>
                      <a:pt x="1200" y="1543"/>
                      <a:pt x="1004" y="1421"/>
                      <a:pt x="759" y="1421"/>
                    </a:cubicBezTo>
                    <a:cubicBezTo>
                      <a:pt x="343" y="1421"/>
                      <a:pt x="367" y="882"/>
                      <a:pt x="220" y="637"/>
                    </a:cubicBezTo>
                    <a:cubicBezTo>
                      <a:pt x="0" y="294"/>
                      <a:pt x="1078" y="0"/>
                      <a:pt x="1298" y="270"/>
                    </a:cubicBezTo>
                    <a:cubicBezTo>
                      <a:pt x="1469" y="490"/>
                      <a:pt x="1494" y="613"/>
                      <a:pt x="1494" y="906"/>
                    </a:cubicBezTo>
                    <a:cubicBezTo>
                      <a:pt x="1494" y="1102"/>
                      <a:pt x="1494" y="1519"/>
                      <a:pt x="1445" y="1543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1" name="Google Shape;1735;p38">
                <a:extLst>
                  <a:ext uri="{FF2B5EF4-FFF2-40B4-BE49-F238E27FC236}">
                    <a16:creationId xmlns:a16="http://schemas.microsoft.com/office/drawing/2014/main" id="{C7D38BA4-10BF-C67C-36AD-BB1DDD44DCFA}"/>
                  </a:ext>
                </a:extLst>
              </p:cNvPr>
              <p:cNvSpPr/>
              <p:nvPr/>
            </p:nvSpPr>
            <p:spPr>
              <a:xfrm flipH="1">
                <a:off x="3642739" y="3222483"/>
                <a:ext cx="113334" cy="73516"/>
              </a:xfrm>
              <a:custGeom>
                <a:avLst/>
                <a:gdLst/>
                <a:ahLst/>
                <a:cxnLst/>
                <a:rect l="l" t="t" r="r" b="b"/>
                <a:pathLst>
                  <a:path w="2229" h="1446" extrusionOk="0">
                    <a:moveTo>
                      <a:pt x="1861" y="270"/>
                    </a:moveTo>
                    <a:cubicBezTo>
                      <a:pt x="2229" y="613"/>
                      <a:pt x="2204" y="1053"/>
                      <a:pt x="1739" y="1249"/>
                    </a:cubicBezTo>
                    <a:cubicBezTo>
                      <a:pt x="1372" y="1421"/>
                      <a:pt x="1347" y="1445"/>
                      <a:pt x="1004" y="1249"/>
                    </a:cubicBezTo>
                    <a:cubicBezTo>
                      <a:pt x="760" y="1127"/>
                      <a:pt x="564" y="711"/>
                      <a:pt x="392" y="515"/>
                    </a:cubicBezTo>
                    <a:cubicBezTo>
                      <a:pt x="0" y="98"/>
                      <a:pt x="1813" y="0"/>
                      <a:pt x="1861" y="27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2" name="Google Shape;1736;p38">
                <a:extLst>
                  <a:ext uri="{FF2B5EF4-FFF2-40B4-BE49-F238E27FC236}">
                    <a16:creationId xmlns:a16="http://schemas.microsoft.com/office/drawing/2014/main" id="{66DA1AB6-05F7-0206-6990-3E8BC15FB58F}"/>
                  </a:ext>
                </a:extLst>
              </p:cNvPr>
              <p:cNvSpPr/>
              <p:nvPr/>
            </p:nvSpPr>
            <p:spPr>
              <a:xfrm flipH="1">
                <a:off x="3629010" y="3023287"/>
                <a:ext cx="100928" cy="85972"/>
              </a:xfrm>
              <a:custGeom>
                <a:avLst/>
                <a:gdLst/>
                <a:ahLst/>
                <a:cxnLst/>
                <a:rect l="l" t="t" r="r" b="b"/>
                <a:pathLst>
                  <a:path w="1985" h="1691" extrusionOk="0">
                    <a:moveTo>
                      <a:pt x="1788" y="857"/>
                    </a:moveTo>
                    <a:cubicBezTo>
                      <a:pt x="1690" y="980"/>
                      <a:pt x="1201" y="1323"/>
                      <a:pt x="1176" y="1372"/>
                    </a:cubicBezTo>
                    <a:cubicBezTo>
                      <a:pt x="1078" y="1690"/>
                      <a:pt x="441" y="1127"/>
                      <a:pt x="392" y="1102"/>
                    </a:cubicBezTo>
                    <a:cubicBezTo>
                      <a:pt x="221" y="955"/>
                      <a:pt x="74" y="955"/>
                      <a:pt x="25" y="613"/>
                    </a:cubicBezTo>
                    <a:cubicBezTo>
                      <a:pt x="1" y="441"/>
                      <a:pt x="148" y="221"/>
                      <a:pt x="246" y="123"/>
                    </a:cubicBezTo>
                    <a:cubicBezTo>
                      <a:pt x="294" y="74"/>
                      <a:pt x="1225" y="0"/>
                      <a:pt x="1323" y="123"/>
                    </a:cubicBezTo>
                    <a:cubicBezTo>
                      <a:pt x="1421" y="221"/>
                      <a:pt x="1984" y="735"/>
                      <a:pt x="1788" y="857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3" name="Google Shape;1737;p38">
                <a:extLst>
                  <a:ext uri="{FF2B5EF4-FFF2-40B4-BE49-F238E27FC236}">
                    <a16:creationId xmlns:a16="http://schemas.microsoft.com/office/drawing/2014/main" id="{24844960-36F8-3415-A309-112E48D8D115}"/>
                  </a:ext>
                </a:extLst>
              </p:cNvPr>
              <p:cNvSpPr/>
              <p:nvPr/>
            </p:nvSpPr>
            <p:spPr>
              <a:xfrm flipH="1">
                <a:off x="3734871" y="3136561"/>
                <a:ext cx="80996" cy="69805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373" extrusionOk="0">
                    <a:moveTo>
                      <a:pt x="319" y="74"/>
                    </a:moveTo>
                    <a:cubicBezTo>
                      <a:pt x="736" y="172"/>
                      <a:pt x="1127" y="74"/>
                      <a:pt x="1299" y="442"/>
                    </a:cubicBezTo>
                    <a:cubicBezTo>
                      <a:pt x="1372" y="613"/>
                      <a:pt x="1593" y="1005"/>
                      <a:pt x="1372" y="1201"/>
                    </a:cubicBezTo>
                    <a:cubicBezTo>
                      <a:pt x="1299" y="1250"/>
                      <a:pt x="907" y="1372"/>
                      <a:pt x="736" y="1372"/>
                    </a:cubicBezTo>
                    <a:cubicBezTo>
                      <a:pt x="589" y="1372"/>
                      <a:pt x="442" y="1372"/>
                      <a:pt x="417" y="1225"/>
                    </a:cubicBezTo>
                    <a:cubicBezTo>
                      <a:pt x="368" y="1127"/>
                      <a:pt x="295" y="1078"/>
                      <a:pt x="221" y="1005"/>
                    </a:cubicBezTo>
                    <a:cubicBezTo>
                      <a:pt x="123" y="858"/>
                      <a:pt x="1" y="515"/>
                      <a:pt x="1" y="344"/>
                    </a:cubicBezTo>
                    <a:cubicBezTo>
                      <a:pt x="1" y="221"/>
                      <a:pt x="319" y="1"/>
                      <a:pt x="319" y="7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4" name="Google Shape;1738;p38">
                <a:extLst>
                  <a:ext uri="{FF2B5EF4-FFF2-40B4-BE49-F238E27FC236}">
                    <a16:creationId xmlns:a16="http://schemas.microsoft.com/office/drawing/2014/main" id="{71ADDC5E-F3FB-91B9-C085-57CF15B5C564}"/>
                  </a:ext>
                </a:extLst>
              </p:cNvPr>
              <p:cNvSpPr/>
              <p:nvPr/>
            </p:nvSpPr>
            <p:spPr>
              <a:xfrm flipH="1">
                <a:off x="3551827" y="3252378"/>
                <a:ext cx="92182" cy="68483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347" extrusionOk="0">
                    <a:moveTo>
                      <a:pt x="1714" y="465"/>
                    </a:moveTo>
                    <a:cubicBezTo>
                      <a:pt x="1568" y="343"/>
                      <a:pt x="637" y="0"/>
                      <a:pt x="490" y="98"/>
                    </a:cubicBezTo>
                    <a:cubicBezTo>
                      <a:pt x="392" y="147"/>
                      <a:pt x="0" y="416"/>
                      <a:pt x="25" y="588"/>
                    </a:cubicBezTo>
                    <a:cubicBezTo>
                      <a:pt x="25" y="710"/>
                      <a:pt x="245" y="1078"/>
                      <a:pt x="368" y="1127"/>
                    </a:cubicBezTo>
                    <a:cubicBezTo>
                      <a:pt x="539" y="1249"/>
                      <a:pt x="490" y="1347"/>
                      <a:pt x="759" y="1347"/>
                    </a:cubicBezTo>
                    <a:cubicBezTo>
                      <a:pt x="1004" y="1323"/>
                      <a:pt x="1323" y="1151"/>
                      <a:pt x="1470" y="1029"/>
                    </a:cubicBezTo>
                    <a:cubicBezTo>
                      <a:pt x="1592" y="882"/>
                      <a:pt x="1812" y="539"/>
                      <a:pt x="1714" y="46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5" name="Google Shape;1739;p38">
                <a:extLst>
                  <a:ext uri="{FF2B5EF4-FFF2-40B4-BE49-F238E27FC236}">
                    <a16:creationId xmlns:a16="http://schemas.microsoft.com/office/drawing/2014/main" id="{BC78A7E2-68DF-8577-A5F7-2C1834DAB7E0}"/>
                  </a:ext>
                </a:extLst>
              </p:cNvPr>
              <p:cNvSpPr/>
              <p:nvPr/>
            </p:nvSpPr>
            <p:spPr>
              <a:xfrm flipH="1">
                <a:off x="3742345" y="3201333"/>
                <a:ext cx="118317" cy="83430"/>
              </a:xfrm>
              <a:custGeom>
                <a:avLst/>
                <a:gdLst/>
                <a:ahLst/>
                <a:cxnLst/>
                <a:rect l="l" t="t" r="r" b="b"/>
                <a:pathLst>
                  <a:path w="2327" h="1641" extrusionOk="0">
                    <a:moveTo>
                      <a:pt x="1543" y="441"/>
                    </a:moveTo>
                    <a:cubicBezTo>
                      <a:pt x="1617" y="637"/>
                      <a:pt x="1837" y="808"/>
                      <a:pt x="1959" y="906"/>
                    </a:cubicBezTo>
                    <a:cubicBezTo>
                      <a:pt x="2327" y="1127"/>
                      <a:pt x="1984" y="1298"/>
                      <a:pt x="1715" y="1494"/>
                    </a:cubicBezTo>
                    <a:cubicBezTo>
                      <a:pt x="1445" y="1641"/>
                      <a:pt x="857" y="1347"/>
                      <a:pt x="637" y="1176"/>
                    </a:cubicBezTo>
                    <a:cubicBezTo>
                      <a:pt x="319" y="980"/>
                      <a:pt x="0" y="392"/>
                      <a:pt x="441" y="172"/>
                    </a:cubicBezTo>
                    <a:cubicBezTo>
                      <a:pt x="686" y="0"/>
                      <a:pt x="1470" y="319"/>
                      <a:pt x="1543" y="441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6" name="Google Shape;1740;p38">
                <a:extLst>
                  <a:ext uri="{FF2B5EF4-FFF2-40B4-BE49-F238E27FC236}">
                    <a16:creationId xmlns:a16="http://schemas.microsoft.com/office/drawing/2014/main" id="{425F5722-B20F-CA43-BADB-5C2E1419350B}"/>
                  </a:ext>
                </a:extLst>
              </p:cNvPr>
              <p:cNvSpPr/>
              <p:nvPr/>
            </p:nvSpPr>
            <p:spPr>
              <a:xfrm flipH="1">
                <a:off x="3716159" y="2997155"/>
                <a:ext cx="57353" cy="42351"/>
              </a:xfrm>
              <a:custGeom>
                <a:avLst/>
                <a:gdLst/>
                <a:ahLst/>
                <a:cxnLst/>
                <a:rect l="l" t="t" r="r" b="b"/>
                <a:pathLst>
                  <a:path w="1128" h="833" extrusionOk="0">
                    <a:moveTo>
                      <a:pt x="1078" y="123"/>
                    </a:moveTo>
                    <a:cubicBezTo>
                      <a:pt x="956" y="221"/>
                      <a:pt x="760" y="465"/>
                      <a:pt x="735" y="539"/>
                    </a:cubicBezTo>
                    <a:cubicBezTo>
                      <a:pt x="711" y="661"/>
                      <a:pt x="613" y="833"/>
                      <a:pt x="441" y="784"/>
                    </a:cubicBezTo>
                    <a:cubicBezTo>
                      <a:pt x="319" y="759"/>
                      <a:pt x="147" y="710"/>
                      <a:pt x="1" y="637"/>
                    </a:cubicBezTo>
                    <a:lnTo>
                      <a:pt x="1127" y="0"/>
                    </a:lnTo>
                    <a:cubicBezTo>
                      <a:pt x="1127" y="49"/>
                      <a:pt x="1103" y="98"/>
                      <a:pt x="1078" y="123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7" name="Google Shape;1741;p38">
                <a:extLst>
                  <a:ext uri="{FF2B5EF4-FFF2-40B4-BE49-F238E27FC236}">
                    <a16:creationId xmlns:a16="http://schemas.microsoft.com/office/drawing/2014/main" id="{E7F5DCAB-30C3-CDDC-F63A-1E0B7587052F}"/>
                  </a:ext>
                </a:extLst>
              </p:cNvPr>
              <p:cNvSpPr/>
              <p:nvPr/>
            </p:nvSpPr>
            <p:spPr>
              <a:xfrm flipH="1">
                <a:off x="3681331" y="3277239"/>
                <a:ext cx="107131" cy="61060"/>
              </a:xfrm>
              <a:custGeom>
                <a:avLst/>
                <a:gdLst/>
                <a:ahLst/>
                <a:cxnLst/>
                <a:rect l="l" t="t" r="r" b="b"/>
                <a:pathLst>
                  <a:path w="2107" h="1201" extrusionOk="0">
                    <a:moveTo>
                      <a:pt x="1152" y="99"/>
                    </a:moveTo>
                    <a:cubicBezTo>
                      <a:pt x="1372" y="295"/>
                      <a:pt x="2107" y="515"/>
                      <a:pt x="1739" y="882"/>
                    </a:cubicBezTo>
                    <a:cubicBezTo>
                      <a:pt x="1519" y="1103"/>
                      <a:pt x="1519" y="1201"/>
                      <a:pt x="1127" y="1201"/>
                    </a:cubicBezTo>
                    <a:cubicBezTo>
                      <a:pt x="809" y="1201"/>
                      <a:pt x="613" y="1103"/>
                      <a:pt x="368" y="980"/>
                    </a:cubicBezTo>
                    <a:cubicBezTo>
                      <a:pt x="1" y="785"/>
                      <a:pt x="295" y="393"/>
                      <a:pt x="515" y="221"/>
                    </a:cubicBezTo>
                    <a:cubicBezTo>
                      <a:pt x="613" y="148"/>
                      <a:pt x="760" y="1"/>
                      <a:pt x="833" y="1"/>
                    </a:cubicBezTo>
                    <a:cubicBezTo>
                      <a:pt x="980" y="1"/>
                      <a:pt x="1152" y="25"/>
                      <a:pt x="1152" y="9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8" name="Google Shape;1742;p38">
                <a:extLst>
                  <a:ext uri="{FF2B5EF4-FFF2-40B4-BE49-F238E27FC236}">
                    <a16:creationId xmlns:a16="http://schemas.microsoft.com/office/drawing/2014/main" id="{34E2A468-0805-E563-D607-10DBB6774709}"/>
                  </a:ext>
                </a:extLst>
              </p:cNvPr>
              <p:cNvSpPr/>
              <p:nvPr/>
            </p:nvSpPr>
            <p:spPr>
              <a:xfrm flipH="1">
                <a:off x="3601656" y="3313387"/>
                <a:ext cx="92182" cy="57298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127" extrusionOk="0">
                    <a:moveTo>
                      <a:pt x="613" y="0"/>
                    </a:moveTo>
                    <a:cubicBezTo>
                      <a:pt x="417" y="74"/>
                      <a:pt x="1" y="539"/>
                      <a:pt x="99" y="686"/>
                    </a:cubicBezTo>
                    <a:cubicBezTo>
                      <a:pt x="172" y="857"/>
                      <a:pt x="613" y="1053"/>
                      <a:pt x="784" y="1102"/>
                    </a:cubicBezTo>
                    <a:cubicBezTo>
                      <a:pt x="1078" y="1127"/>
                      <a:pt x="1127" y="1102"/>
                      <a:pt x="1397" y="980"/>
                    </a:cubicBezTo>
                    <a:cubicBezTo>
                      <a:pt x="1813" y="784"/>
                      <a:pt x="1519" y="514"/>
                      <a:pt x="1274" y="367"/>
                    </a:cubicBezTo>
                    <a:cubicBezTo>
                      <a:pt x="1201" y="294"/>
                      <a:pt x="1078" y="196"/>
                      <a:pt x="956" y="147"/>
                    </a:cubicBezTo>
                    <a:cubicBezTo>
                      <a:pt x="882" y="74"/>
                      <a:pt x="662" y="74"/>
                      <a:pt x="613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9" name="Google Shape;1743;p38">
                <a:extLst>
                  <a:ext uri="{FF2B5EF4-FFF2-40B4-BE49-F238E27FC236}">
                    <a16:creationId xmlns:a16="http://schemas.microsoft.com/office/drawing/2014/main" id="{06D6A2EB-BF97-C98C-1353-BD8AB5D207AF}"/>
                  </a:ext>
                </a:extLst>
              </p:cNvPr>
              <p:cNvSpPr/>
              <p:nvPr/>
            </p:nvSpPr>
            <p:spPr>
              <a:xfrm flipH="1">
                <a:off x="3803702" y="3266054"/>
                <a:ext cx="68488" cy="56077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103" extrusionOk="0">
                    <a:moveTo>
                      <a:pt x="1347" y="343"/>
                    </a:moveTo>
                    <a:cubicBezTo>
                      <a:pt x="1322" y="515"/>
                      <a:pt x="1200" y="686"/>
                      <a:pt x="1175" y="833"/>
                    </a:cubicBezTo>
                    <a:cubicBezTo>
                      <a:pt x="1102" y="1102"/>
                      <a:pt x="735" y="1054"/>
                      <a:pt x="588" y="858"/>
                    </a:cubicBezTo>
                    <a:cubicBezTo>
                      <a:pt x="490" y="760"/>
                      <a:pt x="0" y="1"/>
                      <a:pt x="343" y="1"/>
                    </a:cubicBezTo>
                    <a:cubicBezTo>
                      <a:pt x="588" y="1"/>
                      <a:pt x="1322" y="123"/>
                      <a:pt x="1347" y="343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0" name="Google Shape;1744;p38">
                <a:extLst>
                  <a:ext uri="{FF2B5EF4-FFF2-40B4-BE49-F238E27FC236}">
                    <a16:creationId xmlns:a16="http://schemas.microsoft.com/office/drawing/2014/main" id="{6738BB0E-2856-F3DE-E09B-EC88B42D53B6}"/>
                  </a:ext>
                </a:extLst>
              </p:cNvPr>
              <p:cNvSpPr/>
              <p:nvPr/>
            </p:nvSpPr>
            <p:spPr>
              <a:xfrm flipH="1">
                <a:off x="3670094" y="3370635"/>
                <a:ext cx="85979" cy="68534"/>
              </a:xfrm>
              <a:custGeom>
                <a:avLst/>
                <a:gdLst/>
                <a:ahLst/>
                <a:cxnLst/>
                <a:rect l="l" t="t" r="r" b="b"/>
                <a:pathLst>
                  <a:path w="1691" h="1348" extrusionOk="0">
                    <a:moveTo>
                      <a:pt x="1029" y="1"/>
                    </a:moveTo>
                    <a:cubicBezTo>
                      <a:pt x="1372" y="25"/>
                      <a:pt x="1690" y="294"/>
                      <a:pt x="1592" y="711"/>
                    </a:cubicBezTo>
                    <a:cubicBezTo>
                      <a:pt x="1519" y="956"/>
                      <a:pt x="1151" y="1102"/>
                      <a:pt x="833" y="1200"/>
                    </a:cubicBezTo>
                    <a:cubicBezTo>
                      <a:pt x="539" y="1249"/>
                      <a:pt x="392" y="1347"/>
                      <a:pt x="221" y="1102"/>
                    </a:cubicBezTo>
                    <a:cubicBezTo>
                      <a:pt x="0" y="833"/>
                      <a:pt x="25" y="392"/>
                      <a:pt x="294" y="270"/>
                    </a:cubicBezTo>
                    <a:lnTo>
                      <a:pt x="735" y="98"/>
                    </a:lnTo>
                    <a:cubicBezTo>
                      <a:pt x="857" y="1"/>
                      <a:pt x="906" y="98"/>
                      <a:pt x="1029" y="1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1" name="Google Shape;1745;p38">
                <a:extLst>
                  <a:ext uri="{FF2B5EF4-FFF2-40B4-BE49-F238E27FC236}">
                    <a16:creationId xmlns:a16="http://schemas.microsoft.com/office/drawing/2014/main" id="{09659192-EA74-F0A8-5D94-5AD90111C8BD}"/>
                  </a:ext>
                </a:extLst>
              </p:cNvPr>
              <p:cNvSpPr/>
              <p:nvPr/>
            </p:nvSpPr>
            <p:spPr>
              <a:xfrm flipH="1">
                <a:off x="3590419" y="3365652"/>
                <a:ext cx="89691" cy="62280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1225" extrusionOk="0">
                    <a:moveTo>
                      <a:pt x="539" y="245"/>
                    </a:moveTo>
                    <a:cubicBezTo>
                      <a:pt x="686" y="221"/>
                      <a:pt x="808" y="319"/>
                      <a:pt x="906" y="270"/>
                    </a:cubicBezTo>
                    <a:cubicBezTo>
                      <a:pt x="1151" y="221"/>
                      <a:pt x="1616" y="1"/>
                      <a:pt x="1714" y="319"/>
                    </a:cubicBezTo>
                    <a:cubicBezTo>
                      <a:pt x="1763" y="564"/>
                      <a:pt x="1739" y="809"/>
                      <a:pt x="1518" y="858"/>
                    </a:cubicBezTo>
                    <a:cubicBezTo>
                      <a:pt x="1127" y="980"/>
                      <a:pt x="588" y="1225"/>
                      <a:pt x="270" y="1054"/>
                    </a:cubicBezTo>
                    <a:cubicBezTo>
                      <a:pt x="0" y="858"/>
                      <a:pt x="367" y="319"/>
                      <a:pt x="539" y="24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2" name="Google Shape;1746;p38">
                <a:extLst>
                  <a:ext uri="{FF2B5EF4-FFF2-40B4-BE49-F238E27FC236}">
                    <a16:creationId xmlns:a16="http://schemas.microsoft.com/office/drawing/2014/main" id="{94833650-8594-4174-BD90-69CCA183F117}"/>
                  </a:ext>
                </a:extLst>
              </p:cNvPr>
              <p:cNvSpPr/>
              <p:nvPr/>
            </p:nvSpPr>
            <p:spPr>
              <a:xfrm flipH="1">
                <a:off x="3746399" y="3317099"/>
                <a:ext cx="71030" cy="74735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1470" extrusionOk="0">
                    <a:moveTo>
                      <a:pt x="343" y="50"/>
                    </a:moveTo>
                    <a:cubicBezTo>
                      <a:pt x="588" y="196"/>
                      <a:pt x="735" y="368"/>
                      <a:pt x="980" y="466"/>
                    </a:cubicBezTo>
                    <a:cubicBezTo>
                      <a:pt x="1151" y="539"/>
                      <a:pt x="1200" y="441"/>
                      <a:pt x="1347" y="613"/>
                    </a:cubicBezTo>
                    <a:cubicBezTo>
                      <a:pt x="1396" y="711"/>
                      <a:pt x="1347" y="1151"/>
                      <a:pt x="1323" y="1274"/>
                    </a:cubicBezTo>
                    <a:cubicBezTo>
                      <a:pt x="1249" y="1470"/>
                      <a:pt x="245" y="1445"/>
                      <a:pt x="123" y="1200"/>
                    </a:cubicBezTo>
                    <a:cubicBezTo>
                      <a:pt x="0" y="931"/>
                      <a:pt x="0" y="686"/>
                      <a:pt x="0" y="417"/>
                    </a:cubicBezTo>
                    <a:cubicBezTo>
                      <a:pt x="0" y="319"/>
                      <a:pt x="49" y="196"/>
                      <a:pt x="123" y="123"/>
                    </a:cubicBezTo>
                    <a:cubicBezTo>
                      <a:pt x="123" y="74"/>
                      <a:pt x="319" y="1"/>
                      <a:pt x="343" y="5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3" name="Google Shape;1747;p38">
                <a:extLst>
                  <a:ext uri="{FF2B5EF4-FFF2-40B4-BE49-F238E27FC236}">
                    <a16:creationId xmlns:a16="http://schemas.microsoft.com/office/drawing/2014/main" id="{B356B5A1-35D3-0EAB-21C0-DC0001C1AA30}"/>
                  </a:ext>
                </a:extLst>
              </p:cNvPr>
              <p:cNvSpPr/>
              <p:nvPr/>
            </p:nvSpPr>
            <p:spPr>
              <a:xfrm flipH="1">
                <a:off x="3697842" y="3445320"/>
                <a:ext cx="80996" cy="64821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275" extrusionOk="0">
                    <a:moveTo>
                      <a:pt x="907" y="25"/>
                    </a:moveTo>
                    <a:cubicBezTo>
                      <a:pt x="1054" y="221"/>
                      <a:pt x="1054" y="246"/>
                      <a:pt x="1298" y="270"/>
                    </a:cubicBezTo>
                    <a:cubicBezTo>
                      <a:pt x="1592" y="295"/>
                      <a:pt x="1470" y="613"/>
                      <a:pt x="1396" y="833"/>
                    </a:cubicBezTo>
                    <a:cubicBezTo>
                      <a:pt x="1225" y="1274"/>
                      <a:pt x="368" y="1005"/>
                      <a:pt x="123" y="735"/>
                    </a:cubicBezTo>
                    <a:cubicBezTo>
                      <a:pt x="1" y="588"/>
                      <a:pt x="197" y="246"/>
                      <a:pt x="245" y="123"/>
                    </a:cubicBezTo>
                    <a:cubicBezTo>
                      <a:pt x="368" y="1"/>
                      <a:pt x="686" y="1"/>
                      <a:pt x="907" y="2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4" name="Google Shape;1748;p38">
                <a:extLst>
                  <a:ext uri="{FF2B5EF4-FFF2-40B4-BE49-F238E27FC236}">
                    <a16:creationId xmlns:a16="http://schemas.microsoft.com/office/drawing/2014/main" id="{03E49A97-8E87-2515-C1DE-77144ED4C942}"/>
                  </a:ext>
                </a:extLst>
              </p:cNvPr>
              <p:cNvSpPr/>
              <p:nvPr/>
            </p:nvSpPr>
            <p:spPr>
              <a:xfrm flipH="1">
                <a:off x="3772534" y="3395547"/>
                <a:ext cx="90962" cy="69752"/>
              </a:xfrm>
              <a:custGeom>
                <a:avLst/>
                <a:gdLst/>
                <a:ahLst/>
                <a:cxnLst/>
                <a:rect l="l" t="t" r="r" b="b"/>
                <a:pathLst>
                  <a:path w="1789" h="1372" extrusionOk="0">
                    <a:moveTo>
                      <a:pt x="1004" y="147"/>
                    </a:moveTo>
                    <a:cubicBezTo>
                      <a:pt x="1372" y="172"/>
                      <a:pt x="1788" y="221"/>
                      <a:pt x="1739" y="735"/>
                    </a:cubicBezTo>
                    <a:cubicBezTo>
                      <a:pt x="1715" y="1078"/>
                      <a:pt x="1617" y="1029"/>
                      <a:pt x="1347" y="1151"/>
                    </a:cubicBezTo>
                    <a:cubicBezTo>
                      <a:pt x="1151" y="1249"/>
                      <a:pt x="760" y="1372"/>
                      <a:pt x="613" y="1249"/>
                    </a:cubicBezTo>
                    <a:cubicBezTo>
                      <a:pt x="417" y="1102"/>
                      <a:pt x="0" y="612"/>
                      <a:pt x="245" y="368"/>
                    </a:cubicBezTo>
                    <a:cubicBezTo>
                      <a:pt x="294" y="294"/>
                      <a:pt x="931" y="0"/>
                      <a:pt x="1004" y="147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5" name="Google Shape;1749;p38">
                <a:extLst>
                  <a:ext uri="{FF2B5EF4-FFF2-40B4-BE49-F238E27FC236}">
                    <a16:creationId xmlns:a16="http://schemas.microsoft.com/office/drawing/2014/main" id="{3B41A9FF-A33A-4A7B-CC39-E1BE0CD86E9E}"/>
                  </a:ext>
                </a:extLst>
              </p:cNvPr>
              <p:cNvSpPr/>
              <p:nvPr/>
            </p:nvSpPr>
            <p:spPr>
              <a:xfrm flipH="1">
                <a:off x="3641467" y="3434135"/>
                <a:ext cx="58574" cy="57298"/>
              </a:xfrm>
              <a:custGeom>
                <a:avLst/>
                <a:gdLst/>
                <a:ahLst/>
                <a:cxnLst/>
                <a:rect l="l" t="t" r="r" b="b"/>
                <a:pathLst>
                  <a:path w="1152" h="1127" extrusionOk="0">
                    <a:moveTo>
                      <a:pt x="613" y="0"/>
                    </a:moveTo>
                    <a:cubicBezTo>
                      <a:pt x="1078" y="0"/>
                      <a:pt x="1151" y="25"/>
                      <a:pt x="1151" y="515"/>
                    </a:cubicBezTo>
                    <a:cubicBezTo>
                      <a:pt x="1151" y="857"/>
                      <a:pt x="25" y="1127"/>
                      <a:pt x="25" y="735"/>
                    </a:cubicBezTo>
                    <a:cubicBezTo>
                      <a:pt x="25" y="588"/>
                      <a:pt x="0" y="221"/>
                      <a:pt x="98" y="123"/>
                    </a:cubicBezTo>
                    <a:cubicBezTo>
                      <a:pt x="221" y="74"/>
                      <a:pt x="417" y="0"/>
                      <a:pt x="613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6" name="Google Shape;1750;p38">
                <a:extLst>
                  <a:ext uri="{FF2B5EF4-FFF2-40B4-BE49-F238E27FC236}">
                    <a16:creationId xmlns:a16="http://schemas.microsoft.com/office/drawing/2014/main" id="{A055E44C-FB80-3BC9-67B7-1AEC25ABDF58}"/>
                  </a:ext>
                </a:extLst>
              </p:cNvPr>
              <p:cNvSpPr/>
              <p:nvPr/>
            </p:nvSpPr>
            <p:spPr>
              <a:xfrm flipH="1">
                <a:off x="3696622" y="3502618"/>
                <a:ext cx="88419" cy="53585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1054" extrusionOk="0">
                    <a:moveTo>
                      <a:pt x="931" y="0"/>
                    </a:moveTo>
                    <a:cubicBezTo>
                      <a:pt x="1102" y="0"/>
                      <a:pt x="1739" y="319"/>
                      <a:pt x="1665" y="514"/>
                    </a:cubicBezTo>
                    <a:cubicBezTo>
                      <a:pt x="1592" y="710"/>
                      <a:pt x="1518" y="931"/>
                      <a:pt x="1249" y="931"/>
                    </a:cubicBezTo>
                    <a:cubicBezTo>
                      <a:pt x="808" y="931"/>
                      <a:pt x="0" y="1053"/>
                      <a:pt x="221" y="343"/>
                    </a:cubicBezTo>
                    <a:cubicBezTo>
                      <a:pt x="319" y="25"/>
                      <a:pt x="612" y="0"/>
                      <a:pt x="931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7" name="Google Shape;1751;p38">
                <a:extLst>
                  <a:ext uri="{FF2B5EF4-FFF2-40B4-BE49-F238E27FC236}">
                    <a16:creationId xmlns:a16="http://schemas.microsoft.com/office/drawing/2014/main" id="{99B014A0-0943-8605-0755-27F73EA9E701}"/>
                  </a:ext>
                </a:extLst>
              </p:cNvPr>
              <p:cNvSpPr/>
              <p:nvPr/>
            </p:nvSpPr>
            <p:spPr>
              <a:xfrm flipH="1">
                <a:off x="3637756" y="3483909"/>
                <a:ext cx="63557" cy="61060"/>
              </a:xfrm>
              <a:custGeom>
                <a:avLst/>
                <a:gdLst/>
                <a:ahLst/>
                <a:cxnLst/>
                <a:rect l="l" t="t" r="r" b="b"/>
                <a:pathLst>
                  <a:path w="1250" h="1201" extrusionOk="0">
                    <a:moveTo>
                      <a:pt x="882" y="74"/>
                    </a:moveTo>
                    <a:cubicBezTo>
                      <a:pt x="980" y="246"/>
                      <a:pt x="1127" y="466"/>
                      <a:pt x="1176" y="638"/>
                    </a:cubicBezTo>
                    <a:cubicBezTo>
                      <a:pt x="1250" y="833"/>
                      <a:pt x="1176" y="809"/>
                      <a:pt x="1054" y="882"/>
                    </a:cubicBezTo>
                    <a:cubicBezTo>
                      <a:pt x="931" y="980"/>
                      <a:pt x="515" y="1201"/>
                      <a:pt x="319" y="1103"/>
                    </a:cubicBezTo>
                    <a:cubicBezTo>
                      <a:pt x="172" y="1054"/>
                      <a:pt x="1" y="368"/>
                      <a:pt x="148" y="246"/>
                    </a:cubicBezTo>
                    <a:cubicBezTo>
                      <a:pt x="270" y="197"/>
                      <a:pt x="638" y="1"/>
                      <a:pt x="882" y="7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8" name="Google Shape;1752;p38">
                <a:extLst>
                  <a:ext uri="{FF2B5EF4-FFF2-40B4-BE49-F238E27FC236}">
                    <a16:creationId xmlns:a16="http://schemas.microsoft.com/office/drawing/2014/main" id="{8700747A-32FE-9A0C-81BA-84FF8C22B28B}"/>
                  </a:ext>
                </a:extLst>
              </p:cNvPr>
              <p:cNvSpPr/>
              <p:nvPr/>
            </p:nvSpPr>
            <p:spPr>
              <a:xfrm flipH="1">
                <a:off x="3654267" y="3539936"/>
                <a:ext cx="76013" cy="74786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1471" extrusionOk="0">
                    <a:moveTo>
                      <a:pt x="1054" y="1470"/>
                    </a:moveTo>
                    <a:cubicBezTo>
                      <a:pt x="956" y="1446"/>
                      <a:pt x="882" y="1446"/>
                      <a:pt x="760" y="1446"/>
                    </a:cubicBezTo>
                    <a:cubicBezTo>
                      <a:pt x="343" y="1446"/>
                      <a:pt x="368" y="882"/>
                      <a:pt x="221" y="638"/>
                    </a:cubicBezTo>
                    <a:cubicBezTo>
                      <a:pt x="1" y="319"/>
                      <a:pt x="1078" y="1"/>
                      <a:pt x="1274" y="270"/>
                    </a:cubicBezTo>
                    <a:cubicBezTo>
                      <a:pt x="1470" y="491"/>
                      <a:pt x="1494" y="613"/>
                      <a:pt x="1494" y="931"/>
                    </a:cubicBezTo>
                    <a:lnTo>
                      <a:pt x="1494" y="1201"/>
                    </a:ln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9" name="Google Shape;1753;p38">
                <a:extLst>
                  <a:ext uri="{FF2B5EF4-FFF2-40B4-BE49-F238E27FC236}">
                    <a16:creationId xmlns:a16="http://schemas.microsoft.com/office/drawing/2014/main" id="{54B1F1CE-4D29-B33A-CAF9-23D6F545A8A4}"/>
                  </a:ext>
                </a:extLst>
              </p:cNvPr>
              <p:cNvSpPr/>
              <p:nvPr/>
            </p:nvSpPr>
            <p:spPr>
              <a:xfrm flipH="1">
                <a:off x="3780009" y="3556154"/>
                <a:ext cx="92182" cy="57297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127" extrusionOk="0">
                    <a:moveTo>
                      <a:pt x="612" y="0"/>
                    </a:moveTo>
                    <a:cubicBezTo>
                      <a:pt x="441" y="74"/>
                      <a:pt x="0" y="539"/>
                      <a:pt x="98" y="686"/>
                    </a:cubicBezTo>
                    <a:cubicBezTo>
                      <a:pt x="196" y="857"/>
                      <a:pt x="612" y="1053"/>
                      <a:pt x="808" y="1102"/>
                    </a:cubicBezTo>
                    <a:cubicBezTo>
                      <a:pt x="1077" y="1127"/>
                      <a:pt x="1151" y="1102"/>
                      <a:pt x="1420" y="980"/>
                    </a:cubicBezTo>
                    <a:cubicBezTo>
                      <a:pt x="1812" y="784"/>
                      <a:pt x="1543" y="514"/>
                      <a:pt x="1298" y="368"/>
                    </a:cubicBezTo>
                    <a:cubicBezTo>
                      <a:pt x="1200" y="294"/>
                      <a:pt x="1077" y="196"/>
                      <a:pt x="955" y="147"/>
                    </a:cubicBezTo>
                    <a:cubicBezTo>
                      <a:pt x="906" y="74"/>
                      <a:pt x="686" y="74"/>
                      <a:pt x="612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0" name="Google Shape;1754;p38">
                <a:extLst>
                  <a:ext uri="{FF2B5EF4-FFF2-40B4-BE49-F238E27FC236}">
                    <a16:creationId xmlns:a16="http://schemas.microsoft.com/office/drawing/2014/main" id="{8B7D01F9-B982-9061-F864-447302CAE991}"/>
                  </a:ext>
                </a:extLst>
              </p:cNvPr>
              <p:cNvSpPr/>
              <p:nvPr/>
            </p:nvSpPr>
            <p:spPr>
              <a:xfrm flipH="1">
                <a:off x="3798377" y="3060656"/>
                <a:ext cx="75963" cy="87192"/>
              </a:xfrm>
              <a:custGeom>
                <a:avLst/>
                <a:gdLst/>
                <a:ahLst/>
                <a:cxnLst/>
                <a:rect l="l" t="t" r="r" b="b"/>
                <a:pathLst>
                  <a:path w="1494" h="1715" extrusionOk="0">
                    <a:moveTo>
                      <a:pt x="74" y="465"/>
                    </a:moveTo>
                    <a:cubicBezTo>
                      <a:pt x="25" y="661"/>
                      <a:pt x="25" y="857"/>
                      <a:pt x="0" y="1078"/>
                    </a:cubicBezTo>
                    <a:cubicBezTo>
                      <a:pt x="0" y="1200"/>
                      <a:pt x="514" y="1714"/>
                      <a:pt x="637" y="1665"/>
                    </a:cubicBezTo>
                    <a:cubicBezTo>
                      <a:pt x="906" y="1543"/>
                      <a:pt x="1126" y="1249"/>
                      <a:pt x="1396" y="1102"/>
                    </a:cubicBezTo>
                    <a:cubicBezTo>
                      <a:pt x="1494" y="1053"/>
                      <a:pt x="1273" y="637"/>
                      <a:pt x="1224" y="514"/>
                    </a:cubicBezTo>
                    <a:cubicBezTo>
                      <a:pt x="1102" y="245"/>
                      <a:pt x="1053" y="0"/>
                      <a:pt x="784" y="2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1" name="Google Shape;1755;p38">
                <a:extLst>
                  <a:ext uri="{FF2B5EF4-FFF2-40B4-BE49-F238E27FC236}">
                    <a16:creationId xmlns:a16="http://schemas.microsoft.com/office/drawing/2014/main" id="{CCAA524A-FE78-F43A-C882-C99432568055}"/>
                  </a:ext>
                </a:extLst>
              </p:cNvPr>
              <p:cNvSpPr/>
              <p:nvPr/>
            </p:nvSpPr>
            <p:spPr>
              <a:xfrm flipH="1">
                <a:off x="3800868" y="3045708"/>
                <a:ext cx="16220" cy="10016"/>
              </a:xfrm>
              <a:custGeom>
                <a:avLst/>
                <a:gdLst/>
                <a:ahLst/>
                <a:cxnLst/>
                <a:rect l="l" t="t" r="r" b="b"/>
                <a:pathLst>
                  <a:path w="319" h="197" extrusionOk="0">
                    <a:moveTo>
                      <a:pt x="245" y="196"/>
                    </a:moveTo>
                    <a:cubicBezTo>
                      <a:pt x="147" y="196"/>
                      <a:pt x="74" y="172"/>
                      <a:pt x="0" y="172"/>
                    </a:cubicBezTo>
                    <a:lnTo>
                      <a:pt x="319" y="0"/>
                    </a:lnTo>
                    <a:cubicBezTo>
                      <a:pt x="270" y="74"/>
                      <a:pt x="270" y="172"/>
                      <a:pt x="245" y="196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2" name="Google Shape;1756;p38">
                <a:extLst>
                  <a:ext uri="{FF2B5EF4-FFF2-40B4-BE49-F238E27FC236}">
                    <a16:creationId xmlns:a16="http://schemas.microsoft.com/office/drawing/2014/main" id="{AD34B052-1F29-82FD-169F-A9108EA79618}"/>
                  </a:ext>
                </a:extLst>
              </p:cNvPr>
              <p:cNvSpPr/>
              <p:nvPr/>
            </p:nvSpPr>
            <p:spPr>
              <a:xfrm flipH="1">
                <a:off x="3723976" y="3556154"/>
                <a:ext cx="58573" cy="57297"/>
              </a:xfrm>
              <a:custGeom>
                <a:avLst/>
                <a:gdLst/>
                <a:ahLst/>
                <a:cxnLst/>
                <a:rect l="l" t="t" r="r" b="b"/>
                <a:pathLst>
                  <a:path w="1152" h="1127" extrusionOk="0">
                    <a:moveTo>
                      <a:pt x="612" y="0"/>
                    </a:moveTo>
                    <a:cubicBezTo>
                      <a:pt x="1053" y="0"/>
                      <a:pt x="1151" y="25"/>
                      <a:pt x="1151" y="514"/>
                    </a:cubicBezTo>
                    <a:cubicBezTo>
                      <a:pt x="1151" y="857"/>
                      <a:pt x="25" y="1127"/>
                      <a:pt x="25" y="735"/>
                    </a:cubicBezTo>
                    <a:cubicBezTo>
                      <a:pt x="25" y="563"/>
                      <a:pt x="0" y="196"/>
                      <a:pt x="74" y="123"/>
                    </a:cubicBezTo>
                    <a:cubicBezTo>
                      <a:pt x="196" y="49"/>
                      <a:pt x="416" y="0"/>
                      <a:pt x="612" y="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3" name="Google Shape;1757;p38">
                <a:extLst>
                  <a:ext uri="{FF2B5EF4-FFF2-40B4-BE49-F238E27FC236}">
                    <a16:creationId xmlns:a16="http://schemas.microsoft.com/office/drawing/2014/main" id="{A0D0A5BB-399D-AE03-A1DE-8BB0C55AEFE1}"/>
                  </a:ext>
                </a:extLst>
              </p:cNvPr>
              <p:cNvSpPr/>
              <p:nvPr/>
            </p:nvSpPr>
            <p:spPr>
              <a:xfrm flipH="1">
                <a:off x="3710299" y="3602216"/>
                <a:ext cx="84708" cy="62279"/>
              </a:xfrm>
              <a:custGeom>
                <a:avLst/>
                <a:gdLst/>
                <a:ahLst/>
                <a:cxnLst/>
                <a:rect l="l" t="t" r="r" b="b"/>
                <a:pathLst>
                  <a:path w="1666" h="1225" extrusionOk="0">
                    <a:moveTo>
                      <a:pt x="1543" y="74"/>
                    </a:moveTo>
                    <a:cubicBezTo>
                      <a:pt x="1347" y="0"/>
                      <a:pt x="392" y="98"/>
                      <a:pt x="294" y="270"/>
                    </a:cubicBezTo>
                    <a:cubicBezTo>
                      <a:pt x="245" y="368"/>
                      <a:pt x="0" y="784"/>
                      <a:pt x="74" y="906"/>
                    </a:cubicBezTo>
                    <a:cubicBezTo>
                      <a:pt x="147" y="1004"/>
                      <a:pt x="392" y="1176"/>
                      <a:pt x="539" y="1225"/>
                    </a:cubicBezTo>
                    <a:lnTo>
                      <a:pt x="1592" y="637"/>
                    </a:lnTo>
                    <a:cubicBezTo>
                      <a:pt x="1641" y="466"/>
                      <a:pt x="1665" y="123"/>
                      <a:pt x="1543" y="7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4" name="Google Shape;1758;p38">
                <a:extLst>
                  <a:ext uri="{FF2B5EF4-FFF2-40B4-BE49-F238E27FC236}">
                    <a16:creationId xmlns:a16="http://schemas.microsoft.com/office/drawing/2014/main" id="{522BEA65-9882-510B-30E2-BDE4B27CA257}"/>
                  </a:ext>
                </a:extLst>
              </p:cNvPr>
              <p:cNvSpPr/>
              <p:nvPr/>
            </p:nvSpPr>
            <p:spPr>
              <a:xfrm flipH="1">
                <a:off x="3778788" y="3469012"/>
                <a:ext cx="92182" cy="93393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837" extrusionOk="0">
                    <a:moveTo>
                      <a:pt x="1494" y="25"/>
                    </a:moveTo>
                    <a:cubicBezTo>
                      <a:pt x="1543" y="171"/>
                      <a:pt x="1666" y="392"/>
                      <a:pt x="1690" y="539"/>
                    </a:cubicBezTo>
                    <a:cubicBezTo>
                      <a:pt x="1764" y="784"/>
                      <a:pt x="1813" y="857"/>
                      <a:pt x="1715" y="1102"/>
                    </a:cubicBezTo>
                    <a:cubicBezTo>
                      <a:pt x="1690" y="1175"/>
                      <a:pt x="1470" y="1543"/>
                      <a:pt x="1396" y="1616"/>
                    </a:cubicBezTo>
                    <a:cubicBezTo>
                      <a:pt x="1200" y="1665"/>
                      <a:pt x="1372" y="1837"/>
                      <a:pt x="1102" y="1739"/>
                    </a:cubicBezTo>
                    <a:lnTo>
                      <a:pt x="319" y="1420"/>
                    </a:lnTo>
                    <a:cubicBezTo>
                      <a:pt x="1" y="1298"/>
                      <a:pt x="221" y="1102"/>
                      <a:pt x="319" y="857"/>
                    </a:cubicBezTo>
                    <a:cubicBezTo>
                      <a:pt x="368" y="735"/>
                      <a:pt x="417" y="318"/>
                      <a:pt x="441" y="294"/>
                    </a:cubicBezTo>
                    <a:cubicBezTo>
                      <a:pt x="515" y="147"/>
                      <a:pt x="1372" y="0"/>
                      <a:pt x="1494" y="2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5" name="Google Shape;1759;p38">
                <a:extLst>
                  <a:ext uri="{FF2B5EF4-FFF2-40B4-BE49-F238E27FC236}">
                    <a16:creationId xmlns:a16="http://schemas.microsoft.com/office/drawing/2014/main" id="{D0E000CD-C053-C1D0-94F5-DB995DFBA283}"/>
                  </a:ext>
                </a:extLst>
              </p:cNvPr>
              <p:cNvSpPr/>
              <p:nvPr/>
            </p:nvSpPr>
            <p:spPr>
              <a:xfrm flipH="1">
                <a:off x="3792466" y="3612181"/>
                <a:ext cx="82216" cy="59788"/>
              </a:xfrm>
              <a:custGeom>
                <a:avLst/>
                <a:gdLst/>
                <a:ahLst/>
                <a:cxnLst/>
                <a:rect l="l" t="t" r="r" b="b"/>
                <a:pathLst>
                  <a:path w="1617" h="1176" extrusionOk="0">
                    <a:moveTo>
                      <a:pt x="955" y="147"/>
                    </a:moveTo>
                    <a:cubicBezTo>
                      <a:pt x="1249" y="245"/>
                      <a:pt x="1616" y="392"/>
                      <a:pt x="1469" y="808"/>
                    </a:cubicBezTo>
                    <a:cubicBezTo>
                      <a:pt x="1371" y="1102"/>
                      <a:pt x="1273" y="1053"/>
                      <a:pt x="1029" y="1127"/>
                    </a:cubicBezTo>
                    <a:cubicBezTo>
                      <a:pt x="857" y="1151"/>
                      <a:pt x="490" y="1176"/>
                      <a:pt x="392" y="1029"/>
                    </a:cubicBezTo>
                    <a:cubicBezTo>
                      <a:pt x="269" y="857"/>
                      <a:pt x="0" y="318"/>
                      <a:pt x="269" y="172"/>
                    </a:cubicBezTo>
                    <a:cubicBezTo>
                      <a:pt x="294" y="123"/>
                      <a:pt x="906" y="0"/>
                      <a:pt x="955" y="147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74" name="Google Shape;1760;p38">
              <a:extLst>
                <a:ext uri="{FF2B5EF4-FFF2-40B4-BE49-F238E27FC236}">
                  <a16:creationId xmlns:a16="http://schemas.microsoft.com/office/drawing/2014/main" id="{FC93FA5A-2F30-5646-D753-91F45D67D670}"/>
                </a:ext>
              </a:extLst>
            </p:cNvPr>
            <p:cNvSpPr/>
            <p:nvPr/>
          </p:nvSpPr>
          <p:spPr>
            <a:xfrm flipH="1">
              <a:off x="3606639" y="2659722"/>
              <a:ext cx="230380" cy="124560"/>
            </a:xfrm>
            <a:custGeom>
              <a:avLst/>
              <a:gdLst/>
              <a:ahLst/>
              <a:cxnLst/>
              <a:rect l="l" t="t" r="r" b="b"/>
              <a:pathLst>
                <a:path w="4531" h="2450" extrusionOk="0">
                  <a:moveTo>
                    <a:pt x="2131" y="980"/>
                  </a:moveTo>
                  <a:cubicBezTo>
                    <a:pt x="907" y="1593"/>
                    <a:pt x="1" y="2205"/>
                    <a:pt x="50" y="2327"/>
                  </a:cubicBezTo>
                  <a:cubicBezTo>
                    <a:pt x="123" y="2450"/>
                    <a:pt x="1152" y="2033"/>
                    <a:pt x="2376" y="1421"/>
                  </a:cubicBezTo>
                  <a:cubicBezTo>
                    <a:pt x="3600" y="809"/>
                    <a:pt x="4531" y="197"/>
                    <a:pt x="4457" y="74"/>
                  </a:cubicBezTo>
                  <a:cubicBezTo>
                    <a:pt x="4409" y="1"/>
                    <a:pt x="3356" y="368"/>
                    <a:pt x="2131" y="980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5" name="Google Shape;1761;p38">
              <a:extLst>
                <a:ext uri="{FF2B5EF4-FFF2-40B4-BE49-F238E27FC236}">
                  <a16:creationId xmlns:a16="http://schemas.microsoft.com/office/drawing/2014/main" id="{684F9569-449D-14D1-C93D-B56D712830D5}"/>
                </a:ext>
              </a:extLst>
            </p:cNvPr>
            <p:cNvSpPr/>
            <p:nvPr/>
          </p:nvSpPr>
          <p:spPr>
            <a:xfrm flipH="1">
              <a:off x="3605368" y="2597492"/>
              <a:ext cx="230380" cy="125780"/>
            </a:xfrm>
            <a:custGeom>
              <a:avLst/>
              <a:gdLst/>
              <a:ahLst/>
              <a:cxnLst/>
              <a:rect l="l" t="t" r="r" b="b"/>
              <a:pathLst>
                <a:path w="4531" h="2474" extrusionOk="0">
                  <a:moveTo>
                    <a:pt x="2155" y="1005"/>
                  </a:moveTo>
                  <a:cubicBezTo>
                    <a:pt x="931" y="1617"/>
                    <a:pt x="0" y="2229"/>
                    <a:pt x="74" y="2351"/>
                  </a:cubicBezTo>
                  <a:cubicBezTo>
                    <a:pt x="123" y="2474"/>
                    <a:pt x="1151" y="2082"/>
                    <a:pt x="2375" y="1470"/>
                  </a:cubicBezTo>
                  <a:cubicBezTo>
                    <a:pt x="3600" y="858"/>
                    <a:pt x="4530" y="245"/>
                    <a:pt x="4481" y="99"/>
                  </a:cubicBezTo>
                  <a:cubicBezTo>
                    <a:pt x="4408" y="1"/>
                    <a:pt x="3380" y="392"/>
                    <a:pt x="2155" y="100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6" name="Google Shape;1762;p38">
              <a:extLst>
                <a:ext uri="{FF2B5EF4-FFF2-40B4-BE49-F238E27FC236}">
                  <a16:creationId xmlns:a16="http://schemas.microsoft.com/office/drawing/2014/main" id="{92204255-39C6-08B3-7BE6-F0CF30A7CB4F}"/>
                </a:ext>
              </a:extLst>
            </p:cNvPr>
            <p:cNvSpPr/>
            <p:nvPr/>
          </p:nvSpPr>
          <p:spPr>
            <a:xfrm flipH="1">
              <a:off x="3514456" y="2582545"/>
              <a:ext cx="168145" cy="92175"/>
            </a:xfrm>
            <a:custGeom>
              <a:avLst/>
              <a:gdLst/>
              <a:ahLst/>
              <a:cxnLst/>
              <a:rect l="l" t="t" r="r" b="b"/>
              <a:pathLst>
                <a:path w="3307" h="1813" extrusionOk="0">
                  <a:moveTo>
                    <a:pt x="1543" y="735"/>
                  </a:moveTo>
                  <a:cubicBezTo>
                    <a:pt x="661" y="1201"/>
                    <a:pt x="0" y="1641"/>
                    <a:pt x="25" y="1715"/>
                  </a:cubicBezTo>
                  <a:cubicBezTo>
                    <a:pt x="74" y="1813"/>
                    <a:pt x="808" y="1543"/>
                    <a:pt x="1739" y="1078"/>
                  </a:cubicBezTo>
                  <a:cubicBezTo>
                    <a:pt x="2620" y="613"/>
                    <a:pt x="3306" y="197"/>
                    <a:pt x="3257" y="99"/>
                  </a:cubicBezTo>
                  <a:cubicBezTo>
                    <a:pt x="3208" y="1"/>
                    <a:pt x="2449" y="295"/>
                    <a:pt x="1543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7" name="Google Shape;1763;p38">
              <a:extLst>
                <a:ext uri="{FF2B5EF4-FFF2-40B4-BE49-F238E27FC236}">
                  <a16:creationId xmlns:a16="http://schemas.microsoft.com/office/drawing/2014/main" id="{E1D00C6D-90DB-D296-A4A9-07AF6A99F6C2}"/>
                </a:ext>
              </a:extLst>
            </p:cNvPr>
            <p:cNvSpPr/>
            <p:nvPr/>
          </p:nvSpPr>
          <p:spPr>
            <a:xfrm flipH="1">
              <a:off x="3622808" y="2699581"/>
              <a:ext cx="183094" cy="99648"/>
            </a:xfrm>
            <a:custGeom>
              <a:avLst/>
              <a:gdLst/>
              <a:ahLst/>
              <a:cxnLst/>
              <a:rect l="l" t="t" r="r" b="b"/>
              <a:pathLst>
                <a:path w="3601" h="1960" extrusionOk="0">
                  <a:moveTo>
                    <a:pt x="1715" y="809"/>
                  </a:moveTo>
                  <a:cubicBezTo>
                    <a:pt x="736" y="1298"/>
                    <a:pt x="1" y="1764"/>
                    <a:pt x="50" y="1862"/>
                  </a:cubicBezTo>
                  <a:cubicBezTo>
                    <a:pt x="123" y="1960"/>
                    <a:pt x="956" y="1666"/>
                    <a:pt x="1886" y="1152"/>
                  </a:cubicBezTo>
                  <a:cubicBezTo>
                    <a:pt x="2866" y="686"/>
                    <a:pt x="3601" y="172"/>
                    <a:pt x="3552" y="99"/>
                  </a:cubicBezTo>
                  <a:cubicBezTo>
                    <a:pt x="3478" y="1"/>
                    <a:pt x="2670" y="319"/>
                    <a:pt x="1715" y="809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8" name="Google Shape;1764;p38">
              <a:extLst>
                <a:ext uri="{FF2B5EF4-FFF2-40B4-BE49-F238E27FC236}">
                  <a16:creationId xmlns:a16="http://schemas.microsoft.com/office/drawing/2014/main" id="{58DD36F6-07FE-CEBD-DCA0-3F056AA9AA46}"/>
                </a:ext>
              </a:extLst>
            </p:cNvPr>
            <p:cNvSpPr/>
            <p:nvPr/>
          </p:nvSpPr>
          <p:spPr>
            <a:xfrm flipH="1">
              <a:off x="3599165" y="2774267"/>
              <a:ext cx="168094" cy="92175"/>
            </a:xfrm>
            <a:custGeom>
              <a:avLst/>
              <a:gdLst/>
              <a:ahLst/>
              <a:cxnLst/>
              <a:rect l="l" t="t" r="r" b="b"/>
              <a:pathLst>
                <a:path w="3306" h="1813" extrusionOk="0">
                  <a:moveTo>
                    <a:pt x="1567" y="735"/>
                  </a:moveTo>
                  <a:cubicBezTo>
                    <a:pt x="686" y="1201"/>
                    <a:pt x="0" y="1617"/>
                    <a:pt x="24" y="1715"/>
                  </a:cubicBezTo>
                  <a:cubicBezTo>
                    <a:pt x="98" y="1813"/>
                    <a:pt x="833" y="1519"/>
                    <a:pt x="1739" y="1078"/>
                  </a:cubicBezTo>
                  <a:cubicBezTo>
                    <a:pt x="2645" y="613"/>
                    <a:pt x="3306" y="172"/>
                    <a:pt x="3281" y="99"/>
                  </a:cubicBezTo>
                  <a:cubicBezTo>
                    <a:pt x="3208" y="1"/>
                    <a:pt x="2449" y="270"/>
                    <a:pt x="1567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9" name="Google Shape;1765;p38">
              <a:extLst>
                <a:ext uri="{FF2B5EF4-FFF2-40B4-BE49-F238E27FC236}">
                  <a16:creationId xmlns:a16="http://schemas.microsoft.com/office/drawing/2014/main" id="{7681888C-5B18-4A41-66F6-C47FDBC34CFD}"/>
                </a:ext>
              </a:extLst>
            </p:cNvPr>
            <p:cNvSpPr/>
            <p:nvPr/>
          </p:nvSpPr>
          <p:spPr>
            <a:xfrm flipH="1">
              <a:off x="3510744" y="2755608"/>
              <a:ext cx="183094" cy="109613"/>
            </a:xfrm>
            <a:custGeom>
              <a:avLst/>
              <a:gdLst/>
              <a:ahLst/>
              <a:cxnLst/>
              <a:rect l="l" t="t" r="r" b="b"/>
              <a:pathLst>
                <a:path w="3601" h="2156" extrusionOk="0">
                  <a:moveTo>
                    <a:pt x="2131" y="662"/>
                  </a:moveTo>
                  <a:cubicBezTo>
                    <a:pt x="907" y="1274"/>
                    <a:pt x="1" y="1886"/>
                    <a:pt x="50" y="2033"/>
                  </a:cubicBezTo>
                  <a:cubicBezTo>
                    <a:pt x="123" y="2155"/>
                    <a:pt x="1152" y="1739"/>
                    <a:pt x="2376" y="1127"/>
                  </a:cubicBezTo>
                  <a:cubicBezTo>
                    <a:pt x="2841" y="882"/>
                    <a:pt x="3282" y="662"/>
                    <a:pt x="3601" y="466"/>
                  </a:cubicBezTo>
                  <a:lnTo>
                    <a:pt x="3601" y="1"/>
                  </a:lnTo>
                  <a:cubicBezTo>
                    <a:pt x="3209" y="147"/>
                    <a:pt x="2694" y="392"/>
                    <a:pt x="2131" y="662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0" name="Google Shape;1766;p38">
              <a:extLst>
                <a:ext uri="{FF2B5EF4-FFF2-40B4-BE49-F238E27FC236}">
                  <a16:creationId xmlns:a16="http://schemas.microsoft.com/office/drawing/2014/main" id="{64D45E91-3BAF-2A56-C2DF-469DCB47E9F0}"/>
                </a:ext>
              </a:extLst>
            </p:cNvPr>
            <p:cNvSpPr/>
            <p:nvPr/>
          </p:nvSpPr>
          <p:spPr>
            <a:xfrm flipH="1">
              <a:off x="3670094" y="2865171"/>
              <a:ext cx="168145" cy="90954"/>
            </a:xfrm>
            <a:custGeom>
              <a:avLst/>
              <a:gdLst/>
              <a:ahLst/>
              <a:cxnLst/>
              <a:rect l="l" t="t" r="r" b="b"/>
              <a:pathLst>
                <a:path w="3307" h="1789" extrusionOk="0">
                  <a:moveTo>
                    <a:pt x="1543" y="735"/>
                  </a:moveTo>
                  <a:cubicBezTo>
                    <a:pt x="661" y="1176"/>
                    <a:pt x="0" y="1617"/>
                    <a:pt x="25" y="1715"/>
                  </a:cubicBezTo>
                  <a:cubicBezTo>
                    <a:pt x="74" y="1788"/>
                    <a:pt x="808" y="1519"/>
                    <a:pt x="1739" y="1053"/>
                  </a:cubicBezTo>
                  <a:cubicBezTo>
                    <a:pt x="2620" y="613"/>
                    <a:pt x="3306" y="172"/>
                    <a:pt x="3257" y="74"/>
                  </a:cubicBezTo>
                  <a:cubicBezTo>
                    <a:pt x="3208" y="0"/>
                    <a:pt x="2424" y="270"/>
                    <a:pt x="1543" y="735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1" name="Google Shape;1767;p38">
              <a:extLst>
                <a:ext uri="{FF2B5EF4-FFF2-40B4-BE49-F238E27FC236}">
                  <a16:creationId xmlns:a16="http://schemas.microsoft.com/office/drawing/2014/main" id="{DD43EDBA-56DD-B230-40B9-D6D2A3658AC6}"/>
                </a:ext>
              </a:extLst>
            </p:cNvPr>
            <p:cNvSpPr/>
            <p:nvPr/>
          </p:nvSpPr>
          <p:spPr>
            <a:xfrm flipH="1">
              <a:off x="3563014" y="2697090"/>
              <a:ext cx="193059" cy="105902"/>
            </a:xfrm>
            <a:custGeom>
              <a:avLst/>
              <a:gdLst/>
              <a:ahLst/>
              <a:cxnLst/>
              <a:rect l="l" t="t" r="r" b="b"/>
              <a:pathLst>
                <a:path w="3797" h="2083" extrusionOk="0">
                  <a:moveTo>
                    <a:pt x="1813" y="858"/>
                  </a:moveTo>
                  <a:cubicBezTo>
                    <a:pt x="760" y="1372"/>
                    <a:pt x="0" y="1862"/>
                    <a:pt x="25" y="1984"/>
                  </a:cubicBezTo>
                  <a:cubicBezTo>
                    <a:pt x="74" y="2082"/>
                    <a:pt x="955" y="1764"/>
                    <a:pt x="1984" y="1249"/>
                  </a:cubicBezTo>
                  <a:cubicBezTo>
                    <a:pt x="3037" y="711"/>
                    <a:pt x="3796" y="221"/>
                    <a:pt x="3772" y="99"/>
                  </a:cubicBezTo>
                  <a:cubicBezTo>
                    <a:pt x="3698" y="1"/>
                    <a:pt x="2817" y="319"/>
                    <a:pt x="1813" y="858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2" name="Google Shape;1768;p38">
              <a:extLst>
                <a:ext uri="{FF2B5EF4-FFF2-40B4-BE49-F238E27FC236}">
                  <a16:creationId xmlns:a16="http://schemas.microsoft.com/office/drawing/2014/main" id="{57EECEE0-AA9A-2433-6084-B89E050DCB70}"/>
                </a:ext>
              </a:extLst>
            </p:cNvPr>
            <p:cNvSpPr/>
            <p:nvPr/>
          </p:nvSpPr>
          <p:spPr>
            <a:xfrm flipH="1">
              <a:off x="3510744" y="2695870"/>
              <a:ext cx="181823" cy="108342"/>
            </a:xfrm>
            <a:custGeom>
              <a:avLst/>
              <a:gdLst/>
              <a:ahLst/>
              <a:cxnLst/>
              <a:rect l="l" t="t" r="r" b="b"/>
              <a:pathLst>
                <a:path w="3576" h="2131" extrusionOk="0">
                  <a:moveTo>
                    <a:pt x="2155" y="661"/>
                  </a:moveTo>
                  <a:cubicBezTo>
                    <a:pt x="931" y="1273"/>
                    <a:pt x="0" y="1886"/>
                    <a:pt x="49" y="2008"/>
                  </a:cubicBezTo>
                  <a:cubicBezTo>
                    <a:pt x="123" y="2131"/>
                    <a:pt x="1151" y="1714"/>
                    <a:pt x="2376" y="1102"/>
                  </a:cubicBezTo>
                  <a:cubicBezTo>
                    <a:pt x="2841" y="906"/>
                    <a:pt x="3257" y="661"/>
                    <a:pt x="3576" y="465"/>
                  </a:cubicBezTo>
                  <a:lnTo>
                    <a:pt x="3576" y="0"/>
                  </a:lnTo>
                  <a:cubicBezTo>
                    <a:pt x="3184" y="147"/>
                    <a:pt x="2669" y="392"/>
                    <a:pt x="2155" y="661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3" name="Google Shape;1769;p38">
              <a:extLst>
                <a:ext uri="{FF2B5EF4-FFF2-40B4-BE49-F238E27FC236}">
                  <a16:creationId xmlns:a16="http://schemas.microsoft.com/office/drawing/2014/main" id="{2477526F-744C-2E5C-431D-B9BEB890BE02}"/>
                </a:ext>
              </a:extLst>
            </p:cNvPr>
            <p:cNvSpPr/>
            <p:nvPr/>
          </p:nvSpPr>
          <p:spPr>
            <a:xfrm flipH="1">
              <a:off x="3511964" y="2789214"/>
              <a:ext cx="151976" cy="89683"/>
            </a:xfrm>
            <a:custGeom>
              <a:avLst/>
              <a:gdLst/>
              <a:ahLst/>
              <a:cxnLst/>
              <a:rect l="l" t="t" r="r" b="b"/>
              <a:pathLst>
                <a:path w="2989" h="1764" extrusionOk="0">
                  <a:moveTo>
                    <a:pt x="1715" y="588"/>
                  </a:moveTo>
                  <a:cubicBezTo>
                    <a:pt x="735" y="1078"/>
                    <a:pt x="1" y="1568"/>
                    <a:pt x="49" y="1666"/>
                  </a:cubicBezTo>
                  <a:cubicBezTo>
                    <a:pt x="98" y="1764"/>
                    <a:pt x="931" y="1445"/>
                    <a:pt x="1886" y="956"/>
                  </a:cubicBezTo>
                  <a:cubicBezTo>
                    <a:pt x="2327" y="760"/>
                    <a:pt x="2719" y="539"/>
                    <a:pt x="2988" y="344"/>
                  </a:cubicBezTo>
                  <a:lnTo>
                    <a:pt x="2988" y="1"/>
                  </a:lnTo>
                  <a:cubicBezTo>
                    <a:pt x="2694" y="172"/>
                    <a:pt x="2229" y="344"/>
                    <a:pt x="1715" y="588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4" name="Google Shape;1770;p38">
              <a:extLst>
                <a:ext uri="{FF2B5EF4-FFF2-40B4-BE49-F238E27FC236}">
                  <a16:creationId xmlns:a16="http://schemas.microsoft.com/office/drawing/2014/main" id="{C2DEF011-D79C-A4DC-0555-2D82C143B54B}"/>
                </a:ext>
              </a:extLst>
            </p:cNvPr>
            <p:cNvSpPr/>
            <p:nvPr/>
          </p:nvSpPr>
          <p:spPr>
            <a:xfrm flipH="1">
              <a:off x="3556810" y="2846512"/>
              <a:ext cx="181823" cy="99648"/>
            </a:xfrm>
            <a:custGeom>
              <a:avLst/>
              <a:gdLst/>
              <a:ahLst/>
              <a:cxnLst/>
              <a:rect l="l" t="t" r="r" b="b"/>
              <a:pathLst>
                <a:path w="3576" h="1960" extrusionOk="0">
                  <a:moveTo>
                    <a:pt x="1690" y="784"/>
                  </a:moveTo>
                  <a:cubicBezTo>
                    <a:pt x="735" y="1274"/>
                    <a:pt x="0" y="1763"/>
                    <a:pt x="49" y="1861"/>
                  </a:cubicBezTo>
                  <a:cubicBezTo>
                    <a:pt x="98" y="1959"/>
                    <a:pt x="931" y="1641"/>
                    <a:pt x="1886" y="1151"/>
                  </a:cubicBezTo>
                  <a:cubicBezTo>
                    <a:pt x="1984" y="1102"/>
                    <a:pt x="2057" y="1053"/>
                    <a:pt x="2155" y="1004"/>
                  </a:cubicBezTo>
                  <a:lnTo>
                    <a:pt x="3135" y="416"/>
                  </a:lnTo>
                  <a:cubicBezTo>
                    <a:pt x="3429" y="245"/>
                    <a:pt x="3575" y="98"/>
                    <a:pt x="3551" y="49"/>
                  </a:cubicBezTo>
                  <a:cubicBezTo>
                    <a:pt x="3478" y="0"/>
                    <a:pt x="2645" y="294"/>
                    <a:pt x="1690" y="784"/>
                  </a:cubicBezTo>
                  <a:close/>
                </a:path>
              </a:pathLst>
            </a:custGeom>
            <a:solidFill>
              <a:srgbClr val="C29E4E">
                <a:alpha val="52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5" name="Google Shape;1771;p38">
              <a:extLst>
                <a:ext uri="{FF2B5EF4-FFF2-40B4-BE49-F238E27FC236}">
                  <a16:creationId xmlns:a16="http://schemas.microsoft.com/office/drawing/2014/main" id="{5EEF0384-0D9C-909B-372B-719ED506878A}"/>
                </a:ext>
              </a:extLst>
            </p:cNvPr>
            <p:cNvSpPr/>
            <p:nvPr/>
          </p:nvSpPr>
          <p:spPr>
            <a:xfrm rot="5400000">
              <a:off x="2997400" y="2788608"/>
              <a:ext cx="2085000" cy="1069800"/>
            </a:xfrm>
            <a:prstGeom prst="parallelogram">
              <a:avLst>
                <a:gd name="adj" fmla="val 57931"/>
              </a:avLst>
            </a:prstGeom>
            <a:solidFill>
              <a:srgbClr val="47260D">
                <a:alpha val="27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786" name="Google Shape;1772;p38">
              <a:extLst>
                <a:ext uri="{FF2B5EF4-FFF2-40B4-BE49-F238E27FC236}">
                  <a16:creationId xmlns:a16="http://schemas.microsoft.com/office/drawing/2014/main" id="{B045B76D-8B31-0C5F-9399-C641BC89E55F}"/>
                </a:ext>
              </a:extLst>
            </p:cNvPr>
            <p:cNvGrpSpPr/>
            <p:nvPr/>
          </p:nvGrpSpPr>
          <p:grpSpPr>
            <a:xfrm>
              <a:off x="4930533" y="1761765"/>
              <a:ext cx="368473" cy="622112"/>
              <a:chOff x="4819233" y="1600225"/>
              <a:chExt cx="368473" cy="622112"/>
            </a:xfrm>
          </p:grpSpPr>
          <p:sp>
            <p:nvSpPr>
              <p:cNvPr id="799" name="Google Shape;1773;p38">
                <a:extLst>
                  <a:ext uri="{FF2B5EF4-FFF2-40B4-BE49-F238E27FC236}">
                    <a16:creationId xmlns:a16="http://schemas.microsoft.com/office/drawing/2014/main" id="{28461238-DBD2-4F67-2FC9-1ACC2FBD4F37}"/>
                  </a:ext>
                </a:extLst>
              </p:cNvPr>
              <p:cNvSpPr/>
              <p:nvPr/>
            </p:nvSpPr>
            <p:spPr>
              <a:xfrm>
                <a:off x="4956221" y="2011262"/>
                <a:ext cx="92610" cy="211074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2792" extrusionOk="0">
                    <a:moveTo>
                      <a:pt x="735" y="0"/>
                    </a:moveTo>
                    <a:lnTo>
                      <a:pt x="735" y="857"/>
                    </a:lnTo>
                    <a:cubicBezTo>
                      <a:pt x="735" y="1347"/>
                      <a:pt x="735" y="1714"/>
                      <a:pt x="686" y="1935"/>
                    </a:cubicBezTo>
                    <a:cubicBezTo>
                      <a:pt x="627" y="2112"/>
                      <a:pt x="536" y="2163"/>
                      <a:pt x="438" y="2163"/>
                    </a:cubicBezTo>
                    <a:cubicBezTo>
                      <a:pt x="415" y="2163"/>
                      <a:pt x="391" y="2160"/>
                      <a:pt x="368" y="2155"/>
                    </a:cubicBezTo>
                    <a:cubicBezTo>
                      <a:pt x="343" y="2155"/>
                      <a:pt x="270" y="2106"/>
                      <a:pt x="245" y="2106"/>
                    </a:cubicBezTo>
                    <a:cubicBezTo>
                      <a:pt x="221" y="2180"/>
                      <a:pt x="221" y="2204"/>
                      <a:pt x="196" y="2229"/>
                    </a:cubicBezTo>
                    <a:cubicBezTo>
                      <a:pt x="196" y="2425"/>
                      <a:pt x="0" y="2596"/>
                      <a:pt x="0" y="2596"/>
                    </a:cubicBezTo>
                    <a:cubicBezTo>
                      <a:pt x="0" y="2596"/>
                      <a:pt x="25" y="2608"/>
                      <a:pt x="65" y="2608"/>
                    </a:cubicBezTo>
                    <a:cubicBezTo>
                      <a:pt x="104" y="2608"/>
                      <a:pt x="160" y="2596"/>
                      <a:pt x="221" y="2547"/>
                    </a:cubicBezTo>
                    <a:cubicBezTo>
                      <a:pt x="242" y="2526"/>
                      <a:pt x="317" y="2469"/>
                      <a:pt x="354" y="2469"/>
                    </a:cubicBezTo>
                    <a:cubicBezTo>
                      <a:pt x="359" y="2469"/>
                      <a:pt x="364" y="2470"/>
                      <a:pt x="368" y="2474"/>
                    </a:cubicBezTo>
                    <a:cubicBezTo>
                      <a:pt x="392" y="2523"/>
                      <a:pt x="441" y="2571"/>
                      <a:pt x="466" y="2596"/>
                    </a:cubicBezTo>
                    <a:cubicBezTo>
                      <a:pt x="564" y="2718"/>
                      <a:pt x="613" y="2792"/>
                      <a:pt x="613" y="2792"/>
                    </a:cubicBezTo>
                    <a:cubicBezTo>
                      <a:pt x="613" y="2792"/>
                      <a:pt x="686" y="2694"/>
                      <a:pt x="710" y="2547"/>
                    </a:cubicBezTo>
                    <a:cubicBezTo>
                      <a:pt x="710" y="2466"/>
                      <a:pt x="744" y="2418"/>
                      <a:pt x="797" y="2418"/>
                    </a:cubicBezTo>
                    <a:cubicBezTo>
                      <a:pt x="808" y="2418"/>
                      <a:pt x="820" y="2420"/>
                      <a:pt x="833" y="2425"/>
                    </a:cubicBezTo>
                    <a:cubicBezTo>
                      <a:pt x="857" y="2449"/>
                      <a:pt x="931" y="2474"/>
                      <a:pt x="1004" y="2474"/>
                    </a:cubicBezTo>
                    <a:cubicBezTo>
                      <a:pt x="1127" y="2474"/>
                      <a:pt x="1225" y="2523"/>
                      <a:pt x="1225" y="2523"/>
                    </a:cubicBezTo>
                    <a:cubicBezTo>
                      <a:pt x="1225" y="2523"/>
                      <a:pt x="980" y="2278"/>
                      <a:pt x="955" y="1984"/>
                    </a:cubicBezTo>
                    <a:cubicBezTo>
                      <a:pt x="955" y="1739"/>
                      <a:pt x="931" y="0"/>
                      <a:pt x="931" y="0"/>
                    </a:cubicBezTo>
                    <a:close/>
                  </a:path>
                </a:pathLst>
              </a:custGeom>
              <a:solidFill>
                <a:srgbClr val="4726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0" name="Google Shape;1774;p38">
                <a:extLst>
                  <a:ext uri="{FF2B5EF4-FFF2-40B4-BE49-F238E27FC236}">
                    <a16:creationId xmlns:a16="http://schemas.microsoft.com/office/drawing/2014/main" id="{1262DF5A-0535-8412-E010-4C0E4CD60BFF}"/>
                  </a:ext>
                </a:extLst>
              </p:cNvPr>
              <p:cNvSpPr/>
              <p:nvPr/>
            </p:nvSpPr>
            <p:spPr>
              <a:xfrm>
                <a:off x="4970850" y="2123475"/>
                <a:ext cx="43475" cy="64300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2572" extrusionOk="0">
                    <a:moveTo>
                      <a:pt x="0" y="2334"/>
                    </a:moveTo>
                    <a:lnTo>
                      <a:pt x="334" y="0"/>
                    </a:lnTo>
                    <a:lnTo>
                      <a:pt x="1739" y="738"/>
                    </a:lnTo>
                    <a:lnTo>
                      <a:pt x="1643" y="2143"/>
                    </a:lnTo>
                    <a:lnTo>
                      <a:pt x="500" y="2572"/>
                    </a:lnTo>
                    <a:close/>
                  </a:path>
                </a:pathLst>
              </a:custGeom>
              <a:solidFill>
                <a:srgbClr val="47260D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1" name="Google Shape;1775;p38">
                <a:extLst>
                  <a:ext uri="{FF2B5EF4-FFF2-40B4-BE49-F238E27FC236}">
                    <a16:creationId xmlns:a16="http://schemas.microsoft.com/office/drawing/2014/main" id="{730505FC-C9DC-963B-6B8E-41BF16275A75}"/>
                  </a:ext>
                </a:extLst>
              </p:cNvPr>
              <p:cNvSpPr/>
              <p:nvPr/>
            </p:nvSpPr>
            <p:spPr>
              <a:xfrm>
                <a:off x="4819233" y="1776146"/>
                <a:ext cx="368473" cy="381400"/>
              </a:xfrm>
              <a:custGeom>
                <a:avLst/>
                <a:gdLst/>
                <a:ahLst/>
                <a:cxnLst/>
                <a:rect l="l" t="t" r="r" b="b"/>
                <a:pathLst>
                  <a:path w="4874" h="5045" extrusionOk="0">
                    <a:moveTo>
                      <a:pt x="2425" y="0"/>
                    </a:moveTo>
                    <a:cubicBezTo>
                      <a:pt x="2131" y="490"/>
                      <a:pt x="808" y="2449"/>
                      <a:pt x="417" y="3257"/>
                    </a:cubicBezTo>
                    <a:cubicBezTo>
                      <a:pt x="0" y="4163"/>
                      <a:pt x="906" y="4971"/>
                      <a:pt x="2425" y="5045"/>
                    </a:cubicBezTo>
                    <a:cubicBezTo>
                      <a:pt x="3967" y="4971"/>
                      <a:pt x="4873" y="4163"/>
                      <a:pt x="4457" y="3257"/>
                    </a:cubicBezTo>
                    <a:cubicBezTo>
                      <a:pt x="4090" y="2474"/>
                      <a:pt x="2767" y="490"/>
                      <a:pt x="2425" y="0"/>
                    </a:cubicBezTo>
                    <a:close/>
                  </a:path>
                </a:pathLst>
              </a:custGeom>
              <a:solidFill>
                <a:srgbClr val="496D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2" name="Google Shape;1776;p38">
                <a:extLst>
                  <a:ext uri="{FF2B5EF4-FFF2-40B4-BE49-F238E27FC236}">
                    <a16:creationId xmlns:a16="http://schemas.microsoft.com/office/drawing/2014/main" id="{C3C4B8DB-2065-1475-B38C-A506175E6CC1}"/>
                  </a:ext>
                </a:extLst>
              </p:cNvPr>
              <p:cNvSpPr/>
              <p:nvPr/>
            </p:nvSpPr>
            <p:spPr>
              <a:xfrm>
                <a:off x="4846979" y="1683536"/>
                <a:ext cx="312907" cy="324096"/>
              </a:xfrm>
              <a:custGeom>
                <a:avLst/>
                <a:gdLst/>
                <a:ahLst/>
                <a:cxnLst/>
                <a:rect l="l" t="t" r="r" b="b"/>
                <a:pathLst>
                  <a:path w="4139" h="4287" extrusionOk="0">
                    <a:moveTo>
                      <a:pt x="2058" y="1"/>
                    </a:moveTo>
                    <a:cubicBezTo>
                      <a:pt x="1788" y="393"/>
                      <a:pt x="686" y="2082"/>
                      <a:pt x="343" y="2768"/>
                    </a:cubicBezTo>
                    <a:cubicBezTo>
                      <a:pt x="1" y="3552"/>
                      <a:pt x="735" y="4237"/>
                      <a:pt x="2058" y="4286"/>
                    </a:cubicBezTo>
                    <a:cubicBezTo>
                      <a:pt x="3380" y="4237"/>
                      <a:pt x="4139" y="3552"/>
                      <a:pt x="3772" y="2768"/>
                    </a:cubicBezTo>
                    <a:cubicBezTo>
                      <a:pt x="3478" y="2107"/>
                      <a:pt x="2327" y="417"/>
                      <a:pt x="2058" y="1"/>
                    </a:cubicBezTo>
                    <a:close/>
                  </a:path>
                </a:pathLst>
              </a:custGeom>
              <a:solidFill>
                <a:srgbClr val="8FB06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3" name="Google Shape;1777;p38">
                <a:extLst>
                  <a:ext uri="{FF2B5EF4-FFF2-40B4-BE49-F238E27FC236}">
                    <a16:creationId xmlns:a16="http://schemas.microsoft.com/office/drawing/2014/main" id="{423C0A2A-4A87-DC34-8EAA-182D4E61EECC}"/>
                  </a:ext>
                </a:extLst>
              </p:cNvPr>
              <p:cNvSpPr/>
              <p:nvPr/>
            </p:nvSpPr>
            <p:spPr>
              <a:xfrm>
                <a:off x="4869205" y="1600225"/>
                <a:ext cx="268530" cy="277829"/>
              </a:xfrm>
              <a:custGeom>
                <a:avLst/>
                <a:gdLst/>
                <a:ahLst/>
                <a:cxnLst/>
                <a:rect l="l" t="t" r="r" b="b"/>
                <a:pathLst>
                  <a:path w="3552" h="3675" extrusionOk="0">
                    <a:moveTo>
                      <a:pt x="1764" y="1"/>
                    </a:moveTo>
                    <a:cubicBezTo>
                      <a:pt x="1519" y="319"/>
                      <a:pt x="564" y="1764"/>
                      <a:pt x="294" y="2376"/>
                    </a:cubicBezTo>
                    <a:cubicBezTo>
                      <a:pt x="0" y="3013"/>
                      <a:pt x="637" y="3625"/>
                      <a:pt x="1764" y="3674"/>
                    </a:cubicBezTo>
                    <a:cubicBezTo>
                      <a:pt x="2890" y="3601"/>
                      <a:pt x="3551" y="3013"/>
                      <a:pt x="3233" y="2376"/>
                    </a:cubicBezTo>
                    <a:cubicBezTo>
                      <a:pt x="2963" y="1789"/>
                      <a:pt x="2008" y="368"/>
                      <a:pt x="1764" y="1"/>
                    </a:cubicBezTo>
                    <a:close/>
                  </a:path>
                </a:pathLst>
              </a:custGeom>
              <a:solidFill>
                <a:srgbClr val="496D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87" name="Google Shape;1778;p38">
              <a:extLst>
                <a:ext uri="{FF2B5EF4-FFF2-40B4-BE49-F238E27FC236}">
                  <a16:creationId xmlns:a16="http://schemas.microsoft.com/office/drawing/2014/main" id="{382D4FB9-B497-AC57-DA47-7DBA3019BD5A}"/>
                </a:ext>
              </a:extLst>
            </p:cNvPr>
            <p:cNvGrpSpPr/>
            <p:nvPr/>
          </p:nvGrpSpPr>
          <p:grpSpPr>
            <a:xfrm>
              <a:off x="3922933" y="1552140"/>
              <a:ext cx="368474" cy="622112"/>
              <a:chOff x="4819233" y="1600225"/>
              <a:chExt cx="368474" cy="622112"/>
            </a:xfrm>
          </p:grpSpPr>
          <p:sp>
            <p:nvSpPr>
              <p:cNvPr id="794" name="Google Shape;1779;p38">
                <a:extLst>
                  <a:ext uri="{FF2B5EF4-FFF2-40B4-BE49-F238E27FC236}">
                    <a16:creationId xmlns:a16="http://schemas.microsoft.com/office/drawing/2014/main" id="{E4BC490C-5320-50A8-1AA5-C48CD9978CF4}"/>
                  </a:ext>
                </a:extLst>
              </p:cNvPr>
              <p:cNvSpPr/>
              <p:nvPr/>
            </p:nvSpPr>
            <p:spPr>
              <a:xfrm>
                <a:off x="4956221" y="2011262"/>
                <a:ext cx="92610" cy="211075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2792" extrusionOk="0">
                    <a:moveTo>
                      <a:pt x="735" y="0"/>
                    </a:moveTo>
                    <a:lnTo>
                      <a:pt x="735" y="857"/>
                    </a:lnTo>
                    <a:cubicBezTo>
                      <a:pt x="735" y="1347"/>
                      <a:pt x="735" y="1714"/>
                      <a:pt x="686" y="1935"/>
                    </a:cubicBezTo>
                    <a:cubicBezTo>
                      <a:pt x="627" y="2112"/>
                      <a:pt x="536" y="2163"/>
                      <a:pt x="438" y="2163"/>
                    </a:cubicBezTo>
                    <a:cubicBezTo>
                      <a:pt x="415" y="2163"/>
                      <a:pt x="391" y="2160"/>
                      <a:pt x="368" y="2155"/>
                    </a:cubicBezTo>
                    <a:cubicBezTo>
                      <a:pt x="343" y="2155"/>
                      <a:pt x="270" y="2106"/>
                      <a:pt x="245" y="2106"/>
                    </a:cubicBezTo>
                    <a:cubicBezTo>
                      <a:pt x="221" y="2180"/>
                      <a:pt x="221" y="2204"/>
                      <a:pt x="196" y="2229"/>
                    </a:cubicBezTo>
                    <a:cubicBezTo>
                      <a:pt x="196" y="2425"/>
                      <a:pt x="0" y="2596"/>
                      <a:pt x="0" y="2596"/>
                    </a:cubicBezTo>
                    <a:cubicBezTo>
                      <a:pt x="0" y="2596"/>
                      <a:pt x="25" y="2608"/>
                      <a:pt x="65" y="2608"/>
                    </a:cubicBezTo>
                    <a:cubicBezTo>
                      <a:pt x="104" y="2608"/>
                      <a:pt x="160" y="2596"/>
                      <a:pt x="221" y="2547"/>
                    </a:cubicBezTo>
                    <a:cubicBezTo>
                      <a:pt x="242" y="2526"/>
                      <a:pt x="317" y="2469"/>
                      <a:pt x="354" y="2469"/>
                    </a:cubicBezTo>
                    <a:cubicBezTo>
                      <a:pt x="359" y="2469"/>
                      <a:pt x="364" y="2470"/>
                      <a:pt x="368" y="2474"/>
                    </a:cubicBezTo>
                    <a:cubicBezTo>
                      <a:pt x="392" y="2523"/>
                      <a:pt x="441" y="2571"/>
                      <a:pt x="466" y="2596"/>
                    </a:cubicBezTo>
                    <a:cubicBezTo>
                      <a:pt x="564" y="2718"/>
                      <a:pt x="613" y="2792"/>
                      <a:pt x="613" y="2792"/>
                    </a:cubicBezTo>
                    <a:cubicBezTo>
                      <a:pt x="613" y="2792"/>
                      <a:pt x="686" y="2694"/>
                      <a:pt x="710" y="2547"/>
                    </a:cubicBezTo>
                    <a:cubicBezTo>
                      <a:pt x="710" y="2466"/>
                      <a:pt x="744" y="2418"/>
                      <a:pt x="797" y="2418"/>
                    </a:cubicBezTo>
                    <a:cubicBezTo>
                      <a:pt x="808" y="2418"/>
                      <a:pt x="820" y="2420"/>
                      <a:pt x="833" y="2425"/>
                    </a:cubicBezTo>
                    <a:cubicBezTo>
                      <a:pt x="857" y="2449"/>
                      <a:pt x="931" y="2474"/>
                      <a:pt x="1004" y="2474"/>
                    </a:cubicBezTo>
                    <a:cubicBezTo>
                      <a:pt x="1127" y="2474"/>
                      <a:pt x="1225" y="2523"/>
                      <a:pt x="1225" y="2523"/>
                    </a:cubicBezTo>
                    <a:cubicBezTo>
                      <a:pt x="1225" y="2523"/>
                      <a:pt x="980" y="2278"/>
                      <a:pt x="955" y="1984"/>
                    </a:cubicBezTo>
                    <a:cubicBezTo>
                      <a:pt x="955" y="1739"/>
                      <a:pt x="931" y="0"/>
                      <a:pt x="931" y="0"/>
                    </a:cubicBezTo>
                    <a:close/>
                  </a:path>
                </a:pathLst>
              </a:custGeom>
              <a:solidFill>
                <a:srgbClr val="4726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5" name="Google Shape;1780;p38">
                <a:extLst>
                  <a:ext uri="{FF2B5EF4-FFF2-40B4-BE49-F238E27FC236}">
                    <a16:creationId xmlns:a16="http://schemas.microsoft.com/office/drawing/2014/main" id="{5803C276-5E0C-3F7B-307E-028530B83E32}"/>
                  </a:ext>
                </a:extLst>
              </p:cNvPr>
              <p:cNvSpPr/>
              <p:nvPr/>
            </p:nvSpPr>
            <p:spPr>
              <a:xfrm>
                <a:off x="4970850" y="2123475"/>
                <a:ext cx="43475" cy="64300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2572" extrusionOk="0">
                    <a:moveTo>
                      <a:pt x="0" y="2334"/>
                    </a:moveTo>
                    <a:lnTo>
                      <a:pt x="334" y="0"/>
                    </a:lnTo>
                    <a:lnTo>
                      <a:pt x="1739" y="738"/>
                    </a:lnTo>
                    <a:lnTo>
                      <a:pt x="1643" y="2143"/>
                    </a:lnTo>
                    <a:lnTo>
                      <a:pt x="500" y="2572"/>
                    </a:lnTo>
                    <a:close/>
                  </a:path>
                </a:pathLst>
              </a:custGeom>
              <a:solidFill>
                <a:srgbClr val="47260D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96" name="Google Shape;1781;p38">
                <a:extLst>
                  <a:ext uri="{FF2B5EF4-FFF2-40B4-BE49-F238E27FC236}">
                    <a16:creationId xmlns:a16="http://schemas.microsoft.com/office/drawing/2014/main" id="{FFED09E7-18FC-FE39-AA82-30624FFA3D1C}"/>
                  </a:ext>
                </a:extLst>
              </p:cNvPr>
              <p:cNvSpPr/>
              <p:nvPr/>
            </p:nvSpPr>
            <p:spPr>
              <a:xfrm>
                <a:off x="4819233" y="1776146"/>
                <a:ext cx="368474" cy="381402"/>
              </a:xfrm>
              <a:custGeom>
                <a:avLst/>
                <a:gdLst/>
                <a:ahLst/>
                <a:cxnLst/>
                <a:rect l="l" t="t" r="r" b="b"/>
                <a:pathLst>
                  <a:path w="4874" h="5045" extrusionOk="0">
                    <a:moveTo>
                      <a:pt x="2425" y="0"/>
                    </a:moveTo>
                    <a:cubicBezTo>
                      <a:pt x="2131" y="490"/>
                      <a:pt x="808" y="2449"/>
                      <a:pt x="417" y="3257"/>
                    </a:cubicBezTo>
                    <a:cubicBezTo>
                      <a:pt x="0" y="4163"/>
                      <a:pt x="906" y="4971"/>
                      <a:pt x="2425" y="5045"/>
                    </a:cubicBezTo>
                    <a:cubicBezTo>
                      <a:pt x="3967" y="4971"/>
                      <a:pt x="4873" y="4163"/>
                      <a:pt x="4457" y="3257"/>
                    </a:cubicBezTo>
                    <a:cubicBezTo>
                      <a:pt x="4090" y="2474"/>
                      <a:pt x="2767" y="490"/>
                      <a:pt x="2425" y="0"/>
                    </a:cubicBezTo>
                    <a:close/>
                  </a:path>
                </a:pathLst>
              </a:custGeom>
              <a:solidFill>
                <a:srgbClr val="496D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7" name="Google Shape;1782;p38">
                <a:extLst>
                  <a:ext uri="{FF2B5EF4-FFF2-40B4-BE49-F238E27FC236}">
                    <a16:creationId xmlns:a16="http://schemas.microsoft.com/office/drawing/2014/main" id="{7CB81B97-60A9-1272-39E7-8B8C376D2C46}"/>
                  </a:ext>
                </a:extLst>
              </p:cNvPr>
              <p:cNvSpPr/>
              <p:nvPr/>
            </p:nvSpPr>
            <p:spPr>
              <a:xfrm>
                <a:off x="4846979" y="1683536"/>
                <a:ext cx="312908" cy="324097"/>
              </a:xfrm>
              <a:custGeom>
                <a:avLst/>
                <a:gdLst/>
                <a:ahLst/>
                <a:cxnLst/>
                <a:rect l="l" t="t" r="r" b="b"/>
                <a:pathLst>
                  <a:path w="4139" h="4287" extrusionOk="0">
                    <a:moveTo>
                      <a:pt x="2058" y="1"/>
                    </a:moveTo>
                    <a:cubicBezTo>
                      <a:pt x="1788" y="393"/>
                      <a:pt x="686" y="2082"/>
                      <a:pt x="343" y="2768"/>
                    </a:cubicBezTo>
                    <a:cubicBezTo>
                      <a:pt x="1" y="3552"/>
                      <a:pt x="735" y="4237"/>
                      <a:pt x="2058" y="4286"/>
                    </a:cubicBezTo>
                    <a:cubicBezTo>
                      <a:pt x="3380" y="4237"/>
                      <a:pt x="4139" y="3552"/>
                      <a:pt x="3772" y="2768"/>
                    </a:cubicBezTo>
                    <a:cubicBezTo>
                      <a:pt x="3478" y="2107"/>
                      <a:pt x="2327" y="417"/>
                      <a:pt x="2058" y="1"/>
                    </a:cubicBezTo>
                    <a:close/>
                  </a:path>
                </a:pathLst>
              </a:custGeom>
              <a:solidFill>
                <a:srgbClr val="8FB06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8" name="Google Shape;1783;p38">
                <a:extLst>
                  <a:ext uri="{FF2B5EF4-FFF2-40B4-BE49-F238E27FC236}">
                    <a16:creationId xmlns:a16="http://schemas.microsoft.com/office/drawing/2014/main" id="{1D3236ED-494A-D889-2771-595A22F7C17F}"/>
                  </a:ext>
                </a:extLst>
              </p:cNvPr>
              <p:cNvSpPr/>
              <p:nvPr/>
            </p:nvSpPr>
            <p:spPr>
              <a:xfrm>
                <a:off x="4869205" y="1600225"/>
                <a:ext cx="268531" cy="277830"/>
              </a:xfrm>
              <a:custGeom>
                <a:avLst/>
                <a:gdLst/>
                <a:ahLst/>
                <a:cxnLst/>
                <a:rect l="l" t="t" r="r" b="b"/>
                <a:pathLst>
                  <a:path w="3552" h="3675" extrusionOk="0">
                    <a:moveTo>
                      <a:pt x="1764" y="1"/>
                    </a:moveTo>
                    <a:cubicBezTo>
                      <a:pt x="1519" y="319"/>
                      <a:pt x="564" y="1764"/>
                      <a:pt x="294" y="2376"/>
                    </a:cubicBezTo>
                    <a:cubicBezTo>
                      <a:pt x="0" y="3013"/>
                      <a:pt x="637" y="3625"/>
                      <a:pt x="1764" y="3674"/>
                    </a:cubicBezTo>
                    <a:cubicBezTo>
                      <a:pt x="2890" y="3601"/>
                      <a:pt x="3551" y="3013"/>
                      <a:pt x="3233" y="2376"/>
                    </a:cubicBezTo>
                    <a:cubicBezTo>
                      <a:pt x="2963" y="1789"/>
                      <a:pt x="2008" y="368"/>
                      <a:pt x="1764" y="1"/>
                    </a:cubicBezTo>
                    <a:close/>
                  </a:path>
                </a:pathLst>
              </a:custGeom>
              <a:solidFill>
                <a:srgbClr val="496D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88" name="Google Shape;1784;p38">
              <a:extLst>
                <a:ext uri="{FF2B5EF4-FFF2-40B4-BE49-F238E27FC236}">
                  <a16:creationId xmlns:a16="http://schemas.microsoft.com/office/drawing/2014/main" id="{9DDA376B-C041-9CD9-EE5B-A2487018E914}"/>
                </a:ext>
              </a:extLst>
            </p:cNvPr>
            <p:cNvGrpSpPr/>
            <p:nvPr/>
          </p:nvGrpSpPr>
          <p:grpSpPr>
            <a:xfrm>
              <a:off x="3700983" y="1673965"/>
              <a:ext cx="368474" cy="622112"/>
              <a:chOff x="4819233" y="1600225"/>
              <a:chExt cx="368474" cy="622112"/>
            </a:xfrm>
          </p:grpSpPr>
          <p:sp>
            <p:nvSpPr>
              <p:cNvPr id="789" name="Google Shape;1785;p38">
                <a:extLst>
                  <a:ext uri="{FF2B5EF4-FFF2-40B4-BE49-F238E27FC236}">
                    <a16:creationId xmlns:a16="http://schemas.microsoft.com/office/drawing/2014/main" id="{F36E6D04-E400-0385-C468-F7F908C454A7}"/>
                  </a:ext>
                </a:extLst>
              </p:cNvPr>
              <p:cNvSpPr/>
              <p:nvPr/>
            </p:nvSpPr>
            <p:spPr>
              <a:xfrm>
                <a:off x="4956221" y="2011262"/>
                <a:ext cx="92610" cy="211075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2792" extrusionOk="0">
                    <a:moveTo>
                      <a:pt x="735" y="0"/>
                    </a:moveTo>
                    <a:lnTo>
                      <a:pt x="735" y="857"/>
                    </a:lnTo>
                    <a:cubicBezTo>
                      <a:pt x="735" y="1347"/>
                      <a:pt x="735" y="1714"/>
                      <a:pt x="686" y="1935"/>
                    </a:cubicBezTo>
                    <a:cubicBezTo>
                      <a:pt x="627" y="2112"/>
                      <a:pt x="536" y="2163"/>
                      <a:pt x="438" y="2163"/>
                    </a:cubicBezTo>
                    <a:cubicBezTo>
                      <a:pt x="415" y="2163"/>
                      <a:pt x="391" y="2160"/>
                      <a:pt x="368" y="2155"/>
                    </a:cubicBezTo>
                    <a:cubicBezTo>
                      <a:pt x="343" y="2155"/>
                      <a:pt x="270" y="2106"/>
                      <a:pt x="245" y="2106"/>
                    </a:cubicBezTo>
                    <a:cubicBezTo>
                      <a:pt x="221" y="2180"/>
                      <a:pt x="221" y="2204"/>
                      <a:pt x="196" y="2229"/>
                    </a:cubicBezTo>
                    <a:cubicBezTo>
                      <a:pt x="196" y="2425"/>
                      <a:pt x="0" y="2596"/>
                      <a:pt x="0" y="2596"/>
                    </a:cubicBezTo>
                    <a:cubicBezTo>
                      <a:pt x="0" y="2596"/>
                      <a:pt x="25" y="2608"/>
                      <a:pt x="65" y="2608"/>
                    </a:cubicBezTo>
                    <a:cubicBezTo>
                      <a:pt x="104" y="2608"/>
                      <a:pt x="160" y="2596"/>
                      <a:pt x="221" y="2547"/>
                    </a:cubicBezTo>
                    <a:cubicBezTo>
                      <a:pt x="242" y="2526"/>
                      <a:pt x="317" y="2469"/>
                      <a:pt x="354" y="2469"/>
                    </a:cubicBezTo>
                    <a:cubicBezTo>
                      <a:pt x="359" y="2469"/>
                      <a:pt x="364" y="2470"/>
                      <a:pt x="368" y="2474"/>
                    </a:cubicBezTo>
                    <a:cubicBezTo>
                      <a:pt x="392" y="2523"/>
                      <a:pt x="441" y="2571"/>
                      <a:pt x="466" y="2596"/>
                    </a:cubicBezTo>
                    <a:cubicBezTo>
                      <a:pt x="564" y="2718"/>
                      <a:pt x="613" y="2792"/>
                      <a:pt x="613" y="2792"/>
                    </a:cubicBezTo>
                    <a:cubicBezTo>
                      <a:pt x="613" y="2792"/>
                      <a:pt x="686" y="2694"/>
                      <a:pt x="710" y="2547"/>
                    </a:cubicBezTo>
                    <a:cubicBezTo>
                      <a:pt x="710" y="2466"/>
                      <a:pt x="744" y="2418"/>
                      <a:pt x="797" y="2418"/>
                    </a:cubicBezTo>
                    <a:cubicBezTo>
                      <a:pt x="808" y="2418"/>
                      <a:pt x="820" y="2420"/>
                      <a:pt x="833" y="2425"/>
                    </a:cubicBezTo>
                    <a:cubicBezTo>
                      <a:pt x="857" y="2449"/>
                      <a:pt x="931" y="2474"/>
                      <a:pt x="1004" y="2474"/>
                    </a:cubicBezTo>
                    <a:cubicBezTo>
                      <a:pt x="1127" y="2474"/>
                      <a:pt x="1225" y="2523"/>
                      <a:pt x="1225" y="2523"/>
                    </a:cubicBezTo>
                    <a:cubicBezTo>
                      <a:pt x="1225" y="2523"/>
                      <a:pt x="980" y="2278"/>
                      <a:pt x="955" y="1984"/>
                    </a:cubicBezTo>
                    <a:cubicBezTo>
                      <a:pt x="955" y="1739"/>
                      <a:pt x="931" y="0"/>
                      <a:pt x="931" y="0"/>
                    </a:cubicBezTo>
                    <a:close/>
                  </a:path>
                </a:pathLst>
              </a:custGeom>
              <a:solidFill>
                <a:srgbClr val="47260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0" name="Google Shape;1786;p38">
                <a:extLst>
                  <a:ext uri="{FF2B5EF4-FFF2-40B4-BE49-F238E27FC236}">
                    <a16:creationId xmlns:a16="http://schemas.microsoft.com/office/drawing/2014/main" id="{27C4CBD8-EBD7-324B-CF65-0178CDB6A415}"/>
                  </a:ext>
                </a:extLst>
              </p:cNvPr>
              <p:cNvSpPr/>
              <p:nvPr/>
            </p:nvSpPr>
            <p:spPr>
              <a:xfrm>
                <a:off x="4970850" y="2123475"/>
                <a:ext cx="43475" cy="64300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2572" extrusionOk="0">
                    <a:moveTo>
                      <a:pt x="0" y="2334"/>
                    </a:moveTo>
                    <a:lnTo>
                      <a:pt x="334" y="0"/>
                    </a:lnTo>
                    <a:lnTo>
                      <a:pt x="1739" y="738"/>
                    </a:lnTo>
                    <a:lnTo>
                      <a:pt x="1643" y="2143"/>
                    </a:lnTo>
                    <a:lnTo>
                      <a:pt x="500" y="2572"/>
                    </a:lnTo>
                    <a:close/>
                  </a:path>
                </a:pathLst>
              </a:custGeom>
              <a:solidFill>
                <a:srgbClr val="47260D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91" name="Google Shape;1787;p38">
                <a:extLst>
                  <a:ext uri="{FF2B5EF4-FFF2-40B4-BE49-F238E27FC236}">
                    <a16:creationId xmlns:a16="http://schemas.microsoft.com/office/drawing/2014/main" id="{80767132-590B-24B9-EA8F-E8949110C9FC}"/>
                  </a:ext>
                </a:extLst>
              </p:cNvPr>
              <p:cNvSpPr/>
              <p:nvPr/>
            </p:nvSpPr>
            <p:spPr>
              <a:xfrm>
                <a:off x="4819233" y="1776146"/>
                <a:ext cx="368474" cy="381402"/>
              </a:xfrm>
              <a:custGeom>
                <a:avLst/>
                <a:gdLst/>
                <a:ahLst/>
                <a:cxnLst/>
                <a:rect l="l" t="t" r="r" b="b"/>
                <a:pathLst>
                  <a:path w="4874" h="5045" extrusionOk="0">
                    <a:moveTo>
                      <a:pt x="2425" y="0"/>
                    </a:moveTo>
                    <a:cubicBezTo>
                      <a:pt x="2131" y="490"/>
                      <a:pt x="808" y="2449"/>
                      <a:pt x="417" y="3257"/>
                    </a:cubicBezTo>
                    <a:cubicBezTo>
                      <a:pt x="0" y="4163"/>
                      <a:pt x="906" y="4971"/>
                      <a:pt x="2425" y="5045"/>
                    </a:cubicBezTo>
                    <a:cubicBezTo>
                      <a:pt x="3967" y="4971"/>
                      <a:pt x="4873" y="4163"/>
                      <a:pt x="4457" y="3257"/>
                    </a:cubicBezTo>
                    <a:cubicBezTo>
                      <a:pt x="4090" y="2474"/>
                      <a:pt x="2767" y="490"/>
                      <a:pt x="2425" y="0"/>
                    </a:cubicBezTo>
                    <a:close/>
                  </a:path>
                </a:pathLst>
              </a:custGeom>
              <a:solidFill>
                <a:srgbClr val="496D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2" name="Google Shape;1788;p38">
                <a:extLst>
                  <a:ext uri="{FF2B5EF4-FFF2-40B4-BE49-F238E27FC236}">
                    <a16:creationId xmlns:a16="http://schemas.microsoft.com/office/drawing/2014/main" id="{9BFABC6D-CC2D-6F91-0667-7E80E367E2ED}"/>
                  </a:ext>
                </a:extLst>
              </p:cNvPr>
              <p:cNvSpPr/>
              <p:nvPr/>
            </p:nvSpPr>
            <p:spPr>
              <a:xfrm>
                <a:off x="4846979" y="1683536"/>
                <a:ext cx="312908" cy="324097"/>
              </a:xfrm>
              <a:custGeom>
                <a:avLst/>
                <a:gdLst/>
                <a:ahLst/>
                <a:cxnLst/>
                <a:rect l="l" t="t" r="r" b="b"/>
                <a:pathLst>
                  <a:path w="4139" h="4287" extrusionOk="0">
                    <a:moveTo>
                      <a:pt x="2058" y="1"/>
                    </a:moveTo>
                    <a:cubicBezTo>
                      <a:pt x="1788" y="393"/>
                      <a:pt x="686" y="2082"/>
                      <a:pt x="343" y="2768"/>
                    </a:cubicBezTo>
                    <a:cubicBezTo>
                      <a:pt x="1" y="3552"/>
                      <a:pt x="735" y="4237"/>
                      <a:pt x="2058" y="4286"/>
                    </a:cubicBezTo>
                    <a:cubicBezTo>
                      <a:pt x="3380" y="4237"/>
                      <a:pt x="4139" y="3552"/>
                      <a:pt x="3772" y="2768"/>
                    </a:cubicBezTo>
                    <a:cubicBezTo>
                      <a:pt x="3478" y="2107"/>
                      <a:pt x="2327" y="417"/>
                      <a:pt x="2058" y="1"/>
                    </a:cubicBezTo>
                    <a:close/>
                  </a:path>
                </a:pathLst>
              </a:custGeom>
              <a:solidFill>
                <a:srgbClr val="8FB06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3" name="Google Shape;1789;p38">
                <a:extLst>
                  <a:ext uri="{FF2B5EF4-FFF2-40B4-BE49-F238E27FC236}">
                    <a16:creationId xmlns:a16="http://schemas.microsoft.com/office/drawing/2014/main" id="{7693732C-A6FB-DD8B-44FF-4D96E1C9C114}"/>
                  </a:ext>
                </a:extLst>
              </p:cNvPr>
              <p:cNvSpPr/>
              <p:nvPr/>
            </p:nvSpPr>
            <p:spPr>
              <a:xfrm>
                <a:off x="4869205" y="1600225"/>
                <a:ext cx="268531" cy="277830"/>
              </a:xfrm>
              <a:custGeom>
                <a:avLst/>
                <a:gdLst/>
                <a:ahLst/>
                <a:cxnLst/>
                <a:rect l="l" t="t" r="r" b="b"/>
                <a:pathLst>
                  <a:path w="3552" h="3675" extrusionOk="0">
                    <a:moveTo>
                      <a:pt x="1764" y="1"/>
                    </a:moveTo>
                    <a:cubicBezTo>
                      <a:pt x="1519" y="319"/>
                      <a:pt x="564" y="1764"/>
                      <a:pt x="294" y="2376"/>
                    </a:cubicBezTo>
                    <a:cubicBezTo>
                      <a:pt x="0" y="3013"/>
                      <a:pt x="637" y="3625"/>
                      <a:pt x="1764" y="3674"/>
                    </a:cubicBezTo>
                    <a:cubicBezTo>
                      <a:pt x="2890" y="3601"/>
                      <a:pt x="3551" y="3013"/>
                      <a:pt x="3233" y="2376"/>
                    </a:cubicBezTo>
                    <a:cubicBezTo>
                      <a:pt x="2963" y="1789"/>
                      <a:pt x="2008" y="368"/>
                      <a:pt x="1764" y="1"/>
                    </a:cubicBezTo>
                    <a:close/>
                  </a:path>
                </a:pathLst>
              </a:custGeom>
              <a:solidFill>
                <a:srgbClr val="496D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9"/>
          <p:cNvSpPr txBox="1">
            <a:spLocks noGrp="1"/>
          </p:cNvSpPr>
          <p:nvPr>
            <p:ph type="title"/>
          </p:nvPr>
        </p:nvSpPr>
        <p:spPr>
          <a:xfrm>
            <a:off x="1695095" y="191386"/>
            <a:ext cx="5753807" cy="119991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pt-BR" sz="2400" dirty="0"/>
              <a:t>Formação e Características dos Solos Brasileiros</a:t>
            </a:r>
            <a:endParaRPr sz="2400" dirty="0"/>
          </a:p>
        </p:txBody>
      </p:sp>
      <p:sp>
        <p:nvSpPr>
          <p:cNvPr id="4" name="Google Shape;324;p39">
            <a:extLst>
              <a:ext uri="{FF2B5EF4-FFF2-40B4-BE49-F238E27FC236}">
                <a16:creationId xmlns:a16="http://schemas.microsoft.com/office/drawing/2014/main" id="{B0FE49FF-61F3-2803-D02B-281683E1B145}"/>
              </a:ext>
            </a:extLst>
          </p:cNvPr>
          <p:cNvSpPr txBox="1">
            <a:spLocks/>
          </p:cNvSpPr>
          <p:nvPr/>
        </p:nvSpPr>
        <p:spPr>
          <a:xfrm>
            <a:off x="741225" y="2030818"/>
            <a:ext cx="4897090" cy="82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96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r>
              <a:rPr lang="pt-BR" sz="2000" b="0" dirty="0">
                <a:latin typeface="Abadi" panose="020B0604020104020204" pitchFamily="34" charset="0"/>
              </a:rPr>
              <a:t>O solo brasileiro é formado a partir de três estruturas geológicas, são elas: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B528BB4-053D-6A32-BE32-04CFDDA5E3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5" b="7599"/>
          <a:stretch/>
        </p:blipFill>
        <p:spPr>
          <a:xfrm>
            <a:off x="6028659" y="1240722"/>
            <a:ext cx="1924493" cy="2662055"/>
          </a:xfrm>
          <a:prstGeom prst="roundRect">
            <a:avLst>
              <a:gd name="adj" fmla="val 13325"/>
            </a:avLst>
          </a:prstGeom>
        </p:spPr>
      </p:pic>
      <p:pic>
        <p:nvPicPr>
          <p:cNvPr id="1026" name="Picture 2" descr="Escudos cristalinos - Maciços antigos - Geologia - InfoEscola">
            <a:extLst>
              <a:ext uri="{FF2B5EF4-FFF2-40B4-BE49-F238E27FC236}">
                <a16:creationId xmlns:a16="http://schemas.microsoft.com/office/drawing/2014/main" id="{00EFE348-6CAB-9250-01BF-DC4BEC0CD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12" y="417467"/>
            <a:ext cx="3237309" cy="2154282"/>
          </a:xfrm>
          <a:prstGeom prst="roundRect">
            <a:avLst>
              <a:gd name="adj" fmla="val 812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324;p39">
            <a:extLst>
              <a:ext uri="{FF2B5EF4-FFF2-40B4-BE49-F238E27FC236}">
                <a16:creationId xmlns:a16="http://schemas.microsoft.com/office/drawing/2014/main" id="{242F608D-556A-730E-42F6-72FD5AF831E4}"/>
              </a:ext>
            </a:extLst>
          </p:cNvPr>
          <p:cNvSpPr txBox="1">
            <a:spLocks/>
          </p:cNvSpPr>
          <p:nvPr/>
        </p:nvSpPr>
        <p:spPr>
          <a:xfrm>
            <a:off x="475712" y="2505485"/>
            <a:ext cx="2837267" cy="414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96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r>
              <a:rPr lang="pt-BR" sz="2000" dirty="0">
                <a:latin typeface="Abadi" panose="020B0604020104020204" pitchFamily="34" charset="0"/>
              </a:rPr>
              <a:t>Escudos cristalinos</a:t>
            </a:r>
          </a:p>
        </p:txBody>
      </p:sp>
      <p:sp>
        <p:nvSpPr>
          <p:cNvPr id="7" name="Google Shape;324;p39">
            <a:extLst>
              <a:ext uri="{FF2B5EF4-FFF2-40B4-BE49-F238E27FC236}">
                <a16:creationId xmlns:a16="http://schemas.microsoft.com/office/drawing/2014/main" id="{3B040D09-AC17-4BD7-2B7B-6802696D355C}"/>
              </a:ext>
            </a:extLst>
          </p:cNvPr>
          <p:cNvSpPr txBox="1">
            <a:spLocks/>
          </p:cNvSpPr>
          <p:nvPr/>
        </p:nvSpPr>
        <p:spPr>
          <a:xfrm>
            <a:off x="2919001" y="4123432"/>
            <a:ext cx="3305994" cy="414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96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r>
              <a:rPr lang="pt-BR" sz="2000" dirty="0">
                <a:latin typeface="Abadi" panose="020B0604020104020204" pitchFamily="34" charset="0"/>
              </a:rPr>
              <a:t>Bacias sedimentares </a:t>
            </a:r>
          </a:p>
        </p:txBody>
      </p:sp>
      <p:sp>
        <p:nvSpPr>
          <p:cNvPr id="8" name="Google Shape;324;p39">
            <a:extLst>
              <a:ext uri="{FF2B5EF4-FFF2-40B4-BE49-F238E27FC236}">
                <a16:creationId xmlns:a16="http://schemas.microsoft.com/office/drawing/2014/main" id="{97138202-E5A4-C5FD-DE98-BCE321806AC6}"/>
              </a:ext>
            </a:extLst>
          </p:cNvPr>
          <p:cNvSpPr txBox="1">
            <a:spLocks/>
          </p:cNvSpPr>
          <p:nvPr/>
        </p:nvSpPr>
        <p:spPr>
          <a:xfrm>
            <a:off x="5499666" y="2510081"/>
            <a:ext cx="3305994" cy="414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96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r>
              <a:rPr lang="pt-BR" sz="2000" dirty="0">
                <a:latin typeface="Abadi" panose="020B0604020104020204" pitchFamily="34" charset="0"/>
              </a:rPr>
              <a:t>Terrenos vulcânicos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D2F9AA6-ED05-A0EA-723C-CD69E1FB20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0981" y="399310"/>
            <a:ext cx="3276821" cy="2135395"/>
          </a:xfrm>
          <a:prstGeom prst="roundRect">
            <a:avLst>
              <a:gd name="adj" fmla="val 8666"/>
            </a:avLst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715DA61-8546-6A2D-175F-9AB53B5E5EB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244" b="4249"/>
          <a:stretch/>
        </p:blipFill>
        <p:spPr>
          <a:xfrm>
            <a:off x="2821143" y="1887518"/>
            <a:ext cx="3305994" cy="2247175"/>
          </a:xfrm>
          <a:prstGeom prst="roundRect">
            <a:avLst>
              <a:gd name="adj" fmla="val 5911"/>
            </a:avLst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" grpId="0"/>
      <p:bldP spid="4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>
          <a:extLst>
            <a:ext uri="{FF2B5EF4-FFF2-40B4-BE49-F238E27FC236}">
              <a16:creationId xmlns:a16="http://schemas.microsoft.com/office/drawing/2014/main" id="{3605D30C-A322-9779-1883-083DD33E5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2">
            <a:extLst>
              <a:ext uri="{FF2B5EF4-FFF2-40B4-BE49-F238E27FC236}">
                <a16:creationId xmlns:a16="http://schemas.microsoft.com/office/drawing/2014/main" id="{DECB329B-3A00-1D7A-7B9D-D8F19981765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99439" y="1012269"/>
            <a:ext cx="4963586" cy="23702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dirty="0"/>
              <a:t>Cada uma permite a formação de determinados minerais e solos. A partir dessas estruturas geológicas são identificados quatro tipos de solos: terra roxa, massapé, </a:t>
            </a:r>
            <a:r>
              <a:rPr lang="pt-BR" sz="2400" dirty="0" err="1"/>
              <a:t>salmorão</a:t>
            </a:r>
            <a:r>
              <a:rPr lang="pt-BR" sz="2400" dirty="0"/>
              <a:t> e aluviais.</a:t>
            </a:r>
          </a:p>
        </p:txBody>
      </p:sp>
      <p:pic>
        <p:nvPicPr>
          <p:cNvPr id="353" name="Google Shape;353;p42">
            <a:extLst>
              <a:ext uri="{FF2B5EF4-FFF2-40B4-BE49-F238E27FC236}">
                <a16:creationId xmlns:a16="http://schemas.microsoft.com/office/drawing/2014/main" id="{EB99343E-4A5A-4150-218E-16A298EF952C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4052" b="4052"/>
          <a:stretch/>
        </p:blipFill>
        <p:spPr>
          <a:xfrm>
            <a:off x="5869125" y="999875"/>
            <a:ext cx="2122200" cy="2925300"/>
          </a:xfrm>
          <a:prstGeom prst="roundRect">
            <a:avLst>
              <a:gd name="adj" fmla="val 8355"/>
            </a:avLst>
          </a:prstGeom>
          <a:noFill/>
          <a:ln>
            <a:noFill/>
          </a:ln>
        </p:spPr>
      </p:pic>
      <p:pic>
        <p:nvPicPr>
          <p:cNvPr id="354" name="Google Shape;354;p42">
            <a:extLst>
              <a:ext uri="{FF2B5EF4-FFF2-40B4-BE49-F238E27FC236}">
                <a16:creationId xmlns:a16="http://schemas.microsoft.com/office/drawing/2014/main" id="{2049AFA3-AF15-F353-BB4F-36933396483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7066" b="17066"/>
          <a:stretch/>
        </p:blipFill>
        <p:spPr>
          <a:xfrm rot="-473800">
            <a:off x="7194998" y="664156"/>
            <a:ext cx="1862308" cy="68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42">
            <a:extLst>
              <a:ext uri="{FF2B5EF4-FFF2-40B4-BE49-F238E27FC236}">
                <a16:creationId xmlns:a16="http://schemas.microsoft.com/office/drawing/2014/main" id="{692DCB3C-C33E-715F-8876-8857D2F3052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9092" t="6211" r="26919" b="41284"/>
          <a:stretch/>
        </p:blipFill>
        <p:spPr>
          <a:xfrm>
            <a:off x="5256925" y="1322449"/>
            <a:ext cx="1017052" cy="4694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5411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5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dirty="0"/>
              <a:t>Tipos de Solo no Brasil</a:t>
            </a:r>
            <a:endParaRPr sz="3200" dirty="0"/>
          </a:p>
        </p:txBody>
      </p:sp>
      <p:grpSp>
        <p:nvGrpSpPr>
          <p:cNvPr id="683" name="Google Shape;683;p59"/>
          <p:cNvGrpSpPr/>
          <p:nvPr/>
        </p:nvGrpSpPr>
        <p:grpSpPr>
          <a:xfrm>
            <a:off x="3371103" y="1576297"/>
            <a:ext cx="2401793" cy="2401773"/>
            <a:chOff x="1155623" y="1383363"/>
            <a:chExt cx="2991025" cy="2991000"/>
          </a:xfrm>
        </p:grpSpPr>
        <p:sp>
          <p:nvSpPr>
            <p:cNvPr id="684" name="Google Shape;684;p59"/>
            <p:cNvSpPr/>
            <p:nvPr/>
          </p:nvSpPr>
          <p:spPr>
            <a:xfrm>
              <a:off x="1155648" y="1383363"/>
              <a:ext cx="2991000" cy="2991000"/>
            </a:xfrm>
            <a:prstGeom prst="ellipse">
              <a:avLst/>
            </a:prstGeom>
            <a:solidFill>
              <a:srgbClr val="5DC9F5">
                <a:alpha val="493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badi" panose="020B0604020104020204" pitchFamily="34" charset="0"/>
                <a:ea typeface="Poppins"/>
                <a:cs typeface="Poppins"/>
                <a:sym typeface="Poppins"/>
              </a:endParaRPr>
            </a:p>
          </p:txBody>
        </p:sp>
        <p:pic>
          <p:nvPicPr>
            <p:cNvPr id="685" name="Google Shape;685;p59"/>
            <p:cNvPicPr preferRelativeResize="0"/>
            <p:nvPr/>
          </p:nvPicPr>
          <p:blipFill rotWithShape="1">
            <a:blip r:embed="rId3">
              <a:alphaModFix/>
            </a:blip>
            <a:srcRect l="34443" t="2622" r="34440" b="42055"/>
            <a:stretch/>
          </p:blipFill>
          <p:spPr>
            <a:xfrm>
              <a:off x="1155623" y="1383363"/>
              <a:ext cx="2991000" cy="29910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687" name="Google Shape;687;p59"/>
          <p:cNvSpPr txBox="1"/>
          <p:nvPr/>
        </p:nvSpPr>
        <p:spPr>
          <a:xfrm>
            <a:off x="6213250" y="3463781"/>
            <a:ext cx="2234775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dk1"/>
                </a:solidFill>
                <a:latin typeface="Abadi" panose="020B0604020104020204" pitchFamily="34" charset="0"/>
                <a:ea typeface="Be Vietnam Pro"/>
                <a:cs typeface="Be Vietnam Pro"/>
                <a:sym typeface="Be Vietnam Pro"/>
              </a:rPr>
              <a:t>Solos Aluviais</a:t>
            </a:r>
            <a:endParaRPr sz="2000" b="1" dirty="0">
              <a:solidFill>
                <a:schemeClr val="dk1"/>
              </a:solidFill>
              <a:latin typeface="Abadi" panose="020B0604020104020204" pitchFamily="34" charset="0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91" name="Google Shape;691;p59"/>
          <p:cNvSpPr txBox="1"/>
          <p:nvPr/>
        </p:nvSpPr>
        <p:spPr>
          <a:xfrm>
            <a:off x="5995372" y="1398325"/>
            <a:ext cx="16509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pt-BR" sz="2000" b="1" dirty="0">
                <a:solidFill>
                  <a:schemeClr val="dk1"/>
                </a:solidFill>
                <a:latin typeface="Abadi" panose="020B0604020104020204" pitchFamily="34" charset="0"/>
                <a:ea typeface="Be Vietnam Pro"/>
                <a:cs typeface="Be Vietnam Pro"/>
                <a:sym typeface="Be Vietnam Pro"/>
              </a:rPr>
              <a:t>Massapê</a:t>
            </a:r>
            <a:endParaRPr sz="2000" b="1" dirty="0">
              <a:solidFill>
                <a:schemeClr val="dk1"/>
              </a:solidFill>
              <a:latin typeface="Abadi" panose="020B0604020104020204" pitchFamily="34" charset="0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93" name="Google Shape;693;p59"/>
          <p:cNvSpPr txBox="1"/>
          <p:nvPr/>
        </p:nvSpPr>
        <p:spPr>
          <a:xfrm>
            <a:off x="577126" y="1728076"/>
            <a:ext cx="148559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pt-BR" sz="2000" b="1" dirty="0">
                <a:solidFill>
                  <a:schemeClr val="dk1"/>
                </a:solidFill>
                <a:latin typeface="Abadi" panose="020B0604020104020204" pitchFamily="34" charset="0"/>
                <a:ea typeface="Be Vietnam Pro"/>
                <a:cs typeface="Be Vietnam Pro"/>
                <a:sym typeface="Be Vietnam Pro"/>
              </a:rPr>
              <a:t>Terra Roxa</a:t>
            </a:r>
            <a:endParaRPr sz="2000" b="1" dirty="0">
              <a:solidFill>
                <a:schemeClr val="dk1"/>
              </a:solidFill>
              <a:latin typeface="Abadi" panose="020B0604020104020204" pitchFamily="34" charset="0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95" name="Google Shape;695;p59"/>
          <p:cNvSpPr txBox="1"/>
          <p:nvPr/>
        </p:nvSpPr>
        <p:spPr>
          <a:xfrm>
            <a:off x="894743" y="3505270"/>
            <a:ext cx="16509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pt-BR" sz="2000" b="1" dirty="0" err="1">
                <a:solidFill>
                  <a:schemeClr val="dk1"/>
                </a:solidFill>
                <a:latin typeface="Abadi" panose="020B0604020104020204" pitchFamily="34" charset="0"/>
                <a:ea typeface="Be Vietnam Pro"/>
                <a:cs typeface="Be Vietnam Pro"/>
                <a:sym typeface="Be Vietnam Pro"/>
              </a:rPr>
              <a:t>Salmourão</a:t>
            </a:r>
            <a:endParaRPr sz="2000" b="1" dirty="0">
              <a:solidFill>
                <a:schemeClr val="dk1"/>
              </a:solidFill>
              <a:latin typeface="Abadi" panose="020B0604020104020204" pitchFamily="34" charset="0"/>
              <a:ea typeface="Be Vietnam Pro"/>
              <a:cs typeface="Be Vietnam Pro"/>
              <a:sym typeface="Be Vietnam Pro"/>
            </a:endParaRPr>
          </a:p>
        </p:txBody>
      </p:sp>
      <p:cxnSp>
        <p:nvCxnSpPr>
          <p:cNvPr id="698" name="Google Shape;698;p59"/>
          <p:cNvCxnSpPr>
            <a:cxnSpLocks/>
            <a:endCxn id="693" idx="3"/>
          </p:cNvCxnSpPr>
          <p:nvPr/>
        </p:nvCxnSpPr>
        <p:spPr>
          <a:xfrm rot="10800000">
            <a:off x="2062717" y="1964476"/>
            <a:ext cx="1626009" cy="1184796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9" name="Google Shape;699;p59"/>
          <p:cNvCxnSpPr>
            <a:cxnSpLocks/>
          </p:cNvCxnSpPr>
          <p:nvPr/>
        </p:nvCxnSpPr>
        <p:spPr>
          <a:xfrm rot="10800000" flipV="1">
            <a:off x="2357728" y="3658692"/>
            <a:ext cx="1436540" cy="82977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1" name="Google Shape;701;p59"/>
          <p:cNvCxnSpPr>
            <a:cxnSpLocks/>
          </p:cNvCxnSpPr>
          <p:nvPr/>
        </p:nvCxnSpPr>
        <p:spPr>
          <a:xfrm rot="5400000" flipH="1" flipV="1">
            <a:off x="5111454" y="1921763"/>
            <a:ext cx="1619947" cy="1353817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2" name="Google Shape;702;p59"/>
          <p:cNvCxnSpPr>
            <a:cxnSpLocks/>
          </p:cNvCxnSpPr>
          <p:nvPr/>
        </p:nvCxnSpPr>
        <p:spPr>
          <a:xfrm flipV="1">
            <a:off x="4983584" y="3700181"/>
            <a:ext cx="1521461" cy="156811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7" grpId="0"/>
      <p:bldP spid="691" grpId="0"/>
      <p:bldP spid="693" grpId="0"/>
      <p:bldP spid="6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7" name="Google Shape;447;p45"/>
          <p:cNvGrpSpPr/>
          <p:nvPr/>
        </p:nvGrpSpPr>
        <p:grpSpPr>
          <a:xfrm>
            <a:off x="-10" y="3524725"/>
            <a:ext cx="1710248" cy="1569050"/>
            <a:chOff x="33065" y="3371350"/>
            <a:chExt cx="1710248" cy="1569050"/>
          </a:xfrm>
        </p:grpSpPr>
        <p:pic>
          <p:nvPicPr>
            <p:cNvPr id="448" name="Google Shape;448;p45"/>
            <p:cNvPicPr preferRelativeResize="0"/>
            <p:nvPr/>
          </p:nvPicPr>
          <p:blipFill rotWithShape="1">
            <a:blip r:embed="rId3">
              <a:alphaModFix/>
            </a:blip>
            <a:srcRect l="6981" t="17976" r="73423" b="52181"/>
            <a:stretch/>
          </p:blipFill>
          <p:spPr>
            <a:xfrm>
              <a:off x="33065" y="3371350"/>
              <a:ext cx="1360323" cy="11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9" name="Google Shape;449;p45"/>
            <p:cNvPicPr preferRelativeResize="0"/>
            <p:nvPr/>
          </p:nvPicPr>
          <p:blipFill rotWithShape="1">
            <a:blip r:embed="rId3">
              <a:alphaModFix/>
            </a:blip>
            <a:srcRect l="29990" t="59689" r="50414" b="10468"/>
            <a:stretch/>
          </p:blipFill>
          <p:spPr>
            <a:xfrm>
              <a:off x="382990" y="3775100"/>
              <a:ext cx="1360323" cy="1165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Google Shape;682;p59">
            <a:extLst>
              <a:ext uri="{FF2B5EF4-FFF2-40B4-BE49-F238E27FC236}">
                <a16:creationId xmlns:a16="http://schemas.microsoft.com/office/drawing/2014/main" id="{B39FF681-5643-5595-889D-A0595B29DB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1501" y="4534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ES" sz="3200" dirty="0"/>
              <a:t>Terra </a:t>
            </a:r>
            <a:r>
              <a:rPr lang="es-ES" sz="3200" dirty="0" err="1"/>
              <a:t>Roxa</a:t>
            </a:r>
            <a:endParaRPr lang="es-ES" sz="3200" dirty="0"/>
          </a:p>
        </p:txBody>
      </p:sp>
      <p:sp>
        <p:nvSpPr>
          <p:cNvPr id="21" name="Google Shape;682;p59">
            <a:extLst>
              <a:ext uri="{FF2B5EF4-FFF2-40B4-BE49-F238E27FC236}">
                <a16:creationId xmlns:a16="http://schemas.microsoft.com/office/drawing/2014/main" id="{4930AAD5-F534-1455-CEA8-E4593B74851C}"/>
              </a:ext>
            </a:extLst>
          </p:cNvPr>
          <p:cNvSpPr txBox="1">
            <a:spLocks/>
          </p:cNvSpPr>
          <p:nvPr/>
        </p:nvSpPr>
        <p:spPr>
          <a:xfrm>
            <a:off x="561501" y="1103565"/>
            <a:ext cx="4641869" cy="358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Abadi" panose="020B0604020104020204" pitchFamily="34" charset="0"/>
                <a:ea typeface="Be Vietnam Pro"/>
                <a:cs typeface="Be Vietnam Pro"/>
                <a:sym typeface="Be Vietnam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pPr algn="just"/>
            <a:r>
              <a:rPr lang="pt-BR" sz="1800" b="0" dirty="0"/>
              <a:t>- É um tipo de solo, que apesar do nome, possui uma coloração avermelhada. </a:t>
            </a:r>
          </a:p>
          <a:p>
            <a:pPr algn="just"/>
            <a:r>
              <a:rPr lang="pt-BR" sz="1800" b="0" dirty="0"/>
              <a:t>- É um solo argiloso e muito fértil. Sua coloração é causada pela sua formação a partir de rochas basálticas e a presença de magnetita e óxido de ferro.</a:t>
            </a:r>
          </a:p>
          <a:p>
            <a:pPr algn="just"/>
            <a:r>
              <a:rPr lang="es-ES" sz="1800" b="0" dirty="0"/>
              <a:t>- </a:t>
            </a:r>
            <a:r>
              <a:rPr lang="pt-BR" sz="1800" b="0" dirty="0"/>
              <a:t>É um tipo de solo muito comum em diversas regiões do país, largamente utilizado para a agricultura por conte de sua alta fertilidade. A Terra Roxa teve uma grande relevância para a expansão do cultivo de café no país</a:t>
            </a:r>
            <a:endParaRPr lang="es-ES" sz="1800" b="0" dirty="0"/>
          </a:p>
        </p:txBody>
      </p:sp>
      <p:pic>
        <p:nvPicPr>
          <p:cNvPr id="3074" name="Picture 2" descr="Sollo Terra Roxa">
            <a:extLst>
              <a:ext uri="{FF2B5EF4-FFF2-40B4-BE49-F238E27FC236}">
                <a16:creationId xmlns:a16="http://schemas.microsoft.com/office/drawing/2014/main" id="{BD412F6F-1AE1-CB38-3D4E-31838704A3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5" r="11740"/>
          <a:stretch/>
        </p:blipFill>
        <p:spPr bwMode="auto">
          <a:xfrm>
            <a:off x="5414956" y="1151475"/>
            <a:ext cx="3167543" cy="3059940"/>
          </a:xfrm>
          <a:prstGeom prst="roundRect">
            <a:avLst>
              <a:gd name="adj" fmla="val 752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0" name="Google Shape;450;p45"/>
          <p:cNvGrpSpPr/>
          <p:nvPr/>
        </p:nvGrpSpPr>
        <p:grpSpPr>
          <a:xfrm>
            <a:off x="7479015" y="3524725"/>
            <a:ext cx="1778398" cy="1290600"/>
            <a:chOff x="7454790" y="3408950"/>
            <a:chExt cx="1778398" cy="1290600"/>
          </a:xfrm>
        </p:grpSpPr>
        <p:pic>
          <p:nvPicPr>
            <p:cNvPr id="451" name="Google Shape;451;p45"/>
            <p:cNvPicPr preferRelativeResize="0"/>
            <p:nvPr/>
          </p:nvPicPr>
          <p:blipFill rotWithShape="1">
            <a:blip r:embed="rId3">
              <a:alphaModFix/>
            </a:blip>
            <a:srcRect l="6891" t="57761" r="73513" b="12396"/>
            <a:stretch/>
          </p:blipFill>
          <p:spPr>
            <a:xfrm>
              <a:off x="7872865" y="3408950"/>
              <a:ext cx="1360323" cy="11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2" name="Google Shape;452;p45"/>
            <p:cNvPicPr preferRelativeResize="0"/>
            <p:nvPr/>
          </p:nvPicPr>
          <p:blipFill rotWithShape="1">
            <a:blip r:embed="rId3">
              <a:alphaModFix/>
            </a:blip>
            <a:srcRect l="30805" t="17976" r="49599" b="52181"/>
            <a:stretch/>
          </p:blipFill>
          <p:spPr>
            <a:xfrm>
              <a:off x="7454790" y="3534250"/>
              <a:ext cx="1360323" cy="11653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>
          <a:extLst>
            <a:ext uri="{FF2B5EF4-FFF2-40B4-BE49-F238E27FC236}">
              <a16:creationId xmlns:a16="http://schemas.microsoft.com/office/drawing/2014/main" id="{67359878-DA27-DFBA-F006-62A432A4B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7" name="Google Shape;447;p45">
            <a:extLst>
              <a:ext uri="{FF2B5EF4-FFF2-40B4-BE49-F238E27FC236}">
                <a16:creationId xmlns:a16="http://schemas.microsoft.com/office/drawing/2014/main" id="{1CFA1FCB-30D2-DBF5-F4E3-9081BF54A742}"/>
              </a:ext>
            </a:extLst>
          </p:cNvPr>
          <p:cNvGrpSpPr/>
          <p:nvPr/>
        </p:nvGrpSpPr>
        <p:grpSpPr>
          <a:xfrm>
            <a:off x="-10" y="3524725"/>
            <a:ext cx="1710248" cy="1569050"/>
            <a:chOff x="33065" y="3371350"/>
            <a:chExt cx="1710248" cy="1569050"/>
          </a:xfrm>
        </p:grpSpPr>
        <p:pic>
          <p:nvPicPr>
            <p:cNvPr id="448" name="Google Shape;448;p45">
              <a:extLst>
                <a:ext uri="{FF2B5EF4-FFF2-40B4-BE49-F238E27FC236}">
                  <a16:creationId xmlns:a16="http://schemas.microsoft.com/office/drawing/2014/main" id="{62F973E5-AC9B-D085-C414-291607CCDAD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6981" t="17976" r="73423" b="52181"/>
            <a:stretch/>
          </p:blipFill>
          <p:spPr>
            <a:xfrm>
              <a:off x="33065" y="3371350"/>
              <a:ext cx="1360323" cy="11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9" name="Google Shape;449;p45">
              <a:extLst>
                <a:ext uri="{FF2B5EF4-FFF2-40B4-BE49-F238E27FC236}">
                  <a16:creationId xmlns:a16="http://schemas.microsoft.com/office/drawing/2014/main" id="{0F76480B-DEC6-8132-3EB7-ECCD4C74173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29990" t="59689" r="50414" b="10468"/>
            <a:stretch/>
          </p:blipFill>
          <p:spPr>
            <a:xfrm>
              <a:off x="382990" y="3775100"/>
              <a:ext cx="1360323" cy="1165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Google Shape;682;p59">
            <a:extLst>
              <a:ext uri="{FF2B5EF4-FFF2-40B4-BE49-F238E27FC236}">
                <a16:creationId xmlns:a16="http://schemas.microsoft.com/office/drawing/2014/main" id="{711E2D89-E142-CD8A-6978-BCB1B950A8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ES" sz="3000" dirty="0"/>
              <a:t>Massapê</a:t>
            </a:r>
          </a:p>
        </p:txBody>
      </p:sp>
      <p:sp>
        <p:nvSpPr>
          <p:cNvPr id="21" name="Google Shape;682;p59">
            <a:extLst>
              <a:ext uri="{FF2B5EF4-FFF2-40B4-BE49-F238E27FC236}">
                <a16:creationId xmlns:a16="http://schemas.microsoft.com/office/drawing/2014/main" id="{993D3041-C9B5-40F4-07E9-12B5683F3A98}"/>
              </a:ext>
            </a:extLst>
          </p:cNvPr>
          <p:cNvSpPr txBox="1">
            <a:spLocks/>
          </p:cNvSpPr>
          <p:nvPr/>
        </p:nvSpPr>
        <p:spPr>
          <a:xfrm>
            <a:off x="523075" y="1557028"/>
            <a:ext cx="4474228" cy="207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Abadi" panose="020B0604020104020204" pitchFamily="34" charset="0"/>
                <a:ea typeface="Be Vietnam Pro"/>
                <a:cs typeface="Be Vietnam Pro"/>
                <a:sym typeface="Be Vietnam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pPr algn="just"/>
            <a:r>
              <a:rPr lang="pt-BR" sz="1800" b="0" dirty="0"/>
              <a:t>É um solo de formação a partir da decomposição de gnaisses de tonalidade escura como o calcário e filito. </a:t>
            </a:r>
          </a:p>
          <a:p>
            <a:pPr algn="just"/>
            <a:r>
              <a:rPr lang="pt-BR" sz="1800" b="0" dirty="0"/>
              <a:t>É um solo extremamente fértil, encontrado na Zona da Mata, próximo ao litoral nordestino, e largamente utilizado para o cultivo da cana-de-açúcar.</a:t>
            </a:r>
          </a:p>
          <a:p>
            <a:pPr algn="just"/>
            <a:endParaRPr lang="pt-BR" sz="1800" b="0" dirty="0"/>
          </a:p>
          <a:p>
            <a:pPr algn="just"/>
            <a:endParaRPr lang="pt-BR" sz="1800" b="0" dirty="0"/>
          </a:p>
          <a:p>
            <a:pPr algn="just"/>
            <a:endParaRPr lang="pt-BR" sz="1800" b="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3C1728C-3822-CE7C-D217-796AE2AB2B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480"/>
          <a:stretch/>
        </p:blipFill>
        <p:spPr>
          <a:xfrm>
            <a:off x="5099416" y="1260512"/>
            <a:ext cx="3739922" cy="2846863"/>
          </a:xfrm>
          <a:prstGeom prst="roundRect">
            <a:avLst>
              <a:gd name="adj" fmla="val 9673"/>
            </a:avLst>
          </a:prstGeom>
        </p:spPr>
      </p:pic>
      <p:grpSp>
        <p:nvGrpSpPr>
          <p:cNvPr id="450" name="Google Shape;450;p45">
            <a:extLst>
              <a:ext uri="{FF2B5EF4-FFF2-40B4-BE49-F238E27FC236}">
                <a16:creationId xmlns:a16="http://schemas.microsoft.com/office/drawing/2014/main" id="{A9EF51FF-0887-32E8-C297-7ED8EB227DEA}"/>
              </a:ext>
            </a:extLst>
          </p:cNvPr>
          <p:cNvGrpSpPr/>
          <p:nvPr/>
        </p:nvGrpSpPr>
        <p:grpSpPr>
          <a:xfrm>
            <a:off x="7479015" y="3524725"/>
            <a:ext cx="1778398" cy="1290600"/>
            <a:chOff x="7454790" y="3408950"/>
            <a:chExt cx="1778398" cy="1290600"/>
          </a:xfrm>
        </p:grpSpPr>
        <p:pic>
          <p:nvPicPr>
            <p:cNvPr id="451" name="Google Shape;451;p45">
              <a:extLst>
                <a:ext uri="{FF2B5EF4-FFF2-40B4-BE49-F238E27FC236}">
                  <a16:creationId xmlns:a16="http://schemas.microsoft.com/office/drawing/2014/main" id="{E881D8D5-DAB9-CE84-7458-C9E0BFAEA6E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6891" t="57761" r="73513" b="12396"/>
            <a:stretch/>
          </p:blipFill>
          <p:spPr>
            <a:xfrm>
              <a:off x="7872865" y="3408950"/>
              <a:ext cx="1360323" cy="11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2" name="Google Shape;452;p45">
              <a:extLst>
                <a:ext uri="{FF2B5EF4-FFF2-40B4-BE49-F238E27FC236}">
                  <a16:creationId xmlns:a16="http://schemas.microsoft.com/office/drawing/2014/main" id="{EF61F0A6-A409-D535-22C2-BC14AF62FDF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30805" t="17976" r="49599" b="52181"/>
            <a:stretch/>
          </p:blipFill>
          <p:spPr>
            <a:xfrm>
              <a:off x="7454790" y="3534250"/>
              <a:ext cx="1360323" cy="11653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9277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>
          <a:extLst>
            <a:ext uri="{FF2B5EF4-FFF2-40B4-BE49-F238E27FC236}">
              <a16:creationId xmlns:a16="http://schemas.microsoft.com/office/drawing/2014/main" id="{F235F3F2-29A5-AF6D-0121-1929D6509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7" name="Google Shape;447;p45">
            <a:extLst>
              <a:ext uri="{FF2B5EF4-FFF2-40B4-BE49-F238E27FC236}">
                <a16:creationId xmlns:a16="http://schemas.microsoft.com/office/drawing/2014/main" id="{AFAA66E6-15D0-5136-FBE5-BCFFA2315FE0}"/>
              </a:ext>
            </a:extLst>
          </p:cNvPr>
          <p:cNvGrpSpPr/>
          <p:nvPr/>
        </p:nvGrpSpPr>
        <p:grpSpPr>
          <a:xfrm>
            <a:off x="-10" y="3524725"/>
            <a:ext cx="1710248" cy="1569050"/>
            <a:chOff x="33065" y="3371350"/>
            <a:chExt cx="1710248" cy="1569050"/>
          </a:xfrm>
        </p:grpSpPr>
        <p:pic>
          <p:nvPicPr>
            <p:cNvPr id="448" name="Google Shape;448;p45">
              <a:extLst>
                <a:ext uri="{FF2B5EF4-FFF2-40B4-BE49-F238E27FC236}">
                  <a16:creationId xmlns:a16="http://schemas.microsoft.com/office/drawing/2014/main" id="{EB0E30B4-50D7-E716-8416-A0F7573C8B1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6981" t="17976" r="73423" b="52181"/>
            <a:stretch/>
          </p:blipFill>
          <p:spPr>
            <a:xfrm>
              <a:off x="33065" y="3371350"/>
              <a:ext cx="1360323" cy="11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9" name="Google Shape;449;p45">
              <a:extLst>
                <a:ext uri="{FF2B5EF4-FFF2-40B4-BE49-F238E27FC236}">
                  <a16:creationId xmlns:a16="http://schemas.microsoft.com/office/drawing/2014/main" id="{E326A033-39D9-0718-A44F-71CC0215381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29990" t="59689" r="50414" b="10468"/>
            <a:stretch/>
          </p:blipFill>
          <p:spPr>
            <a:xfrm>
              <a:off x="382990" y="3775100"/>
              <a:ext cx="1360323" cy="1165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Google Shape;682;p59">
            <a:extLst>
              <a:ext uri="{FF2B5EF4-FFF2-40B4-BE49-F238E27FC236}">
                <a16:creationId xmlns:a16="http://schemas.microsoft.com/office/drawing/2014/main" id="{11625AC3-951F-4C96-ACD8-18465B191F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ES" sz="3000" dirty="0" err="1"/>
              <a:t>Salmourão</a:t>
            </a:r>
            <a:endParaRPr sz="3000" dirty="0"/>
          </a:p>
        </p:txBody>
      </p:sp>
      <p:sp>
        <p:nvSpPr>
          <p:cNvPr id="21" name="Google Shape;682;p59">
            <a:extLst>
              <a:ext uri="{FF2B5EF4-FFF2-40B4-BE49-F238E27FC236}">
                <a16:creationId xmlns:a16="http://schemas.microsoft.com/office/drawing/2014/main" id="{B61F18A2-C638-2795-37C6-5A9276E5239B}"/>
              </a:ext>
            </a:extLst>
          </p:cNvPr>
          <p:cNvSpPr txBox="1">
            <a:spLocks/>
          </p:cNvSpPr>
          <p:nvPr/>
        </p:nvSpPr>
        <p:spPr>
          <a:xfrm>
            <a:off x="561501" y="1421475"/>
            <a:ext cx="5046027" cy="2299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Abadi" panose="020B0604020104020204" pitchFamily="34" charset="0"/>
                <a:ea typeface="Be Vietnam Pro"/>
                <a:cs typeface="Be Vietnam Pro"/>
                <a:sym typeface="Be Vietnam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pPr algn="just"/>
            <a:r>
              <a:rPr lang="pt-BR" sz="1800" b="0" dirty="0"/>
              <a:t>- O </a:t>
            </a:r>
            <a:r>
              <a:rPr lang="pt-BR" sz="1800" b="0" dirty="0" err="1"/>
              <a:t>Salmourão</a:t>
            </a:r>
            <a:r>
              <a:rPr lang="pt-BR" sz="1800" b="0" dirty="0"/>
              <a:t> é um solo pouco fértil encontrado, principalmente, no sul do Brasil. Mesmo não se tratando de um solo extremamente fértil e com um nível de acidez maior que outros tipos de solo, se receber um tratamento adequado, pode ser utilizado para a agricultura.</a:t>
            </a:r>
          </a:p>
          <a:p>
            <a:pPr algn="just"/>
            <a:r>
              <a:rPr lang="pt-BR" sz="1800" b="0" dirty="0"/>
              <a:t>- É composto, além de material orgânico, pela degradação de rochas gnaisses claras e, principalmente, rochas graníticas. Possui um aspecto mais arenoso e menos úmido.</a:t>
            </a:r>
          </a:p>
          <a:p>
            <a:pPr algn="just"/>
            <a:endParaRPr lang="pt-BR" sz="1800" b="0" dirty="0"/>
          </a:p>
          <a:p>
            <a:pPr algn="just"/>
            <a:endParaRPr lang="es-ES" sz="1800" b="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F68BF8B-5985-1959-7DA5-C2AD8FFD46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466"/>
          <a:stretch/>
        </p:blipFill>
        <p:spPr>
          <a:xfrm>
            <a:off x="5607528" y="1190846"/>
            <a:ext cx="3186557" cy="308163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8542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>
          <a:extLst>
            <a:ext uri="{FF2B5EF4-FFF2-40B4-BE49-F238E27FC236}">
              <a16:creationId xmlns:a16="http://schemas.microsoft.com/office/drawing/2014/main" id="{5C39A2B2-999E-736B-8EDD-E43E488B7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682;p59">
            <a:extLst>
              <a:ext uri="{FF2B5EF4-FFF2-40B4-BE49-F238E27FC236}">
                <a16:creationId xmlns:a16="http://schemas.microsoft.com/office/drawing/2014/main" id="{812B2E97-49B8-1E50-6DEF-5C18D81A35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ES" sz="3000" dirty="0"/>
              <a:t>Solos Aluviais</a:t>
            </a:r>
            <a:endParaRPr sz="3000" dirty="0"/>
          </a:p>
        </p:txBody>
      </p:sp>
      <p:sp>
        <p:nvSpPr>
          <p:cNvPr id="21" name="Google Shape;682;p59">
            <a:extLst>
              <a:ext uri="{FF2B5EF4-FFF2-40B4-BE49-F238E27FC236}">
                <a16:creationId xmlns:a16="http://schemas.microsoft.com/office/drawing/2014/main" id="{9923F879-917E-9DEA-DAA7-7D9D95469C7D}"/>
              </a:ext>
            </a:extLst>
          </p:cNvPr>
          <p:cNvSpPr txBox="1">
            <a:spLocks/>
          </p:cNvSpPr>
          <p:nvPr/>
        </p:nvSpPr>
        <p:spPr>
          <a:xfrm>
            <a:off x="3296093" y="1629129"/>
            <a:ext cx="4979051" cy="2283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Abadi" panose="020B0604020104020204" pitchFamily="34" charset="0"/>
                <a:ea typeface="Be Vietnam Pro"/>
                <a:cs typeface="Be Vietnam Pro"/>
                <a:sym typeface="Be Vietnam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r>
              <a:rPr lang="pt-BR" sz="1800" b="0" dirty="0"/>
              <a:t>São solos que se formam a partir de sedimentos (fragmentos de rochas) advindos de outros lugares e transportados pela ação das águas e dos ventos. Encontram-se em diversas áreas do território brasileiro, em regiões de várzeas e proximidades de rios e cursos d'água.</a:t>
            </a:r>
            <a:endParaRPr lang="es-ES" sz="1800" b="0" dirty="0"/>
          </a:p>
        </p:txBody>
      </p:sp>
      <p:grpSp>
        <p:nvGrpSpPr>
          <p:cNvPr id="450" name="Google Shape;450;p45">
            <a:extLst>
              <a:ext uri="{FF2B5EF4-FFF2-40B4-BE49-F238E27FC236}">
                <a16:creationId xmlns:a16="http://schemas.microsoft.com/office/drawing/2014/main" id="{006350DA-E04C-700A-DD6E-32E4EB21B45E}"/>
              </a:ext>
            </a:extLst>
          </p:cNvPr>
          <p:cNvGrpSpPr/>
          <p:nvPr/>
        </p:nvGrpSpPr>
        <p:grpSpPr>
          <a:xfrm>
            <a:off x="7479015" y="3524725"/>
            <a:ext cx="1778398" cy="1290600"/>
            <a:chOff x="7454790" y="3408950"/>
            <a:chExt cx="1778398" cy="1290600"/>
          </a:xfrm>
        </p:grpSpPr>
        <p:pic>
          <p:nvPicPr>
            <p:cNvPr id="451" name="Google Shape;451;p45">
              <a:extLst>
                <a:ext uri="{FF2B5EF4-FFF2-40B4-BE49-F238E27FC236}">
                  <a16:creationId xmlns:a16="http://schemas.microsoft.com/office/drawing/2014/main" id="{37A2FE12-4741-1CD6-2D43-D81D3851436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6891" t="57761" r="73513" b="12396"/>
            <a:stretch/>
          </p:blipFill>
          <p:spPr>
            <a:xfrm>
              <a:off x="7872865" y="3408950"/>
              <a:ext cx="1360323" cy="11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2" name="Google Shape;452;p45">
              <a:extLst>
                <a:ext uri="{FF2B5EF4-FFF2-40B4-BE49-F238E27FC236}">
                  <a16:creationId xmlns:a16="http://schemas.microsoft.com/office/drawing/2014/main" id="{090CE5AA-BAAA-8BC0-6C4C-F358E5F5EED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30805" t="17976" r="49599" b="52181"/>
            <a:stretch/>
          </p:blipFill>
          <p:spPr>
            <a:xfrm>
              <a:off x="7454790" y="3534250"/>
              <a:ext cx="1360323" cy="1165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49" name="Google Shape;324;p30">
            <a:extLst>
              <a:ext uri="{FF2B5EF4-FFF2-40B4-BE49-F238E27FC236}">
                <a16:creationId xmlns:a16="http://schemas.microsoft.com/office/drawing/2014/main" id="{8B3F315A-1303-45AD-660E-EE8665D62BCC}"/>
              </a:ext>
            </a:extLst>
          </p:cNvPr>
          <p:cNvGrpSpPr/>
          <p:nvPr/>
        </p:nvGrpSpPr>
        <p:grpSpPr>
          <a:xfrm>
            <a:off x="379166" y="874284"/>
            <a:ext cx="2711483" cy="3586317"/>
            <a:chOff x="1159877" y="681865"/>
            <a:chExt cx="2711483" cy="3586317"/>
          </a:xfrm>
        </p:grpSpPr>
        <p:sp>
          <p:nvSpPr>
            <p:cNvPr id="750" name="Google Shape;325;p30">
              <a:extLst>
                <a:ext uri="{FF2B5EF4-FFF2-40B4-BE49-F238E27FC236}">
                  <a16:creationId xmlns:a16="http://schemas.microsoft.com/office/drawing/2014/main" id="{D2E2B212-29C7-8935-1B51-6B55CF7D948D}"/>
                </a:ext>
              </a:extLst>
            </p:cNvPr>
            <p:cNvSpPr/>
            <p:nvPr/>
          </p:nvSpPr>
          <p:spPr>
            <a:xfrm>
              <a:off x="2509607" y="1985243"/>
              <a:ext cx="1356001" cy="2282939"/>
            </a:xfrm>
            <a:custGeom>
              <a:avLst/>
              <a:gdLst/>
              <a:ahLst/>
              <a:cxnLst/>
              <a:rect l="l" t="t" r="r" b="b"/>
              <a:pathLst>
                <a:path w="21060" h="35459" extrusionOk="0">
                  <a:moveTo>
                    <a:pt x="0" y="35459"/>
                  </a:moveTo>
                  <a:lnTo>
                    <a:pt x="21060" y="23460"/>
                  </a:lnTo>
                  <a:lnTo>
                    <a:pt x="21060" y="10848"/>
                  </a:lnTo>
                  <a:lnTo>
                    <a:pt x="49" y="0"/>
                  </a:lnTo>
                  <a:cubicBezTo>
                    <a:pt x="49" y="7983"/>
                    <a:pt x="0" y="27476"/>
                    <a:pt x="0" y="35459"/>
                  </a:cubicBezTo>
                  <a:close/>
                </a:path>
              </a:pathLst>
            </a:custGeom>
            <a:solidFill>
              <a:srgbClr val="4726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1" name="Google Shape;326;p30">
              <a:extLst>
                <a:ext uri="{FF2B5EF4-FFF2-40B4-BE49-F238E27FC236}">
                  <a16:creationId xmlns:a16="http://schemas.microsoft.com/office/drawing/2014/main" id="{BE3E92E8-8F4E-56BF-7173-2736B22413DF}"/>
                </a:ext>
              </a:extLst>
            </p:cNvPr>
            <p:cNvSpPr/>
            <p:nvPr/>
          </p:nvSpPr>
          <p:spPr>
            <a:xfrm>
              <a:off x="1161487" y="2049524"/>
              <a:ext cx="2704082" cy="1545116"/>
            </a:xfrm>
            <a:custGeom>
              <a:avLst/>
              <a:gdLst/>
              <a:ahLst/>
              <a:cxnLst/>
              <a:rect l="l" t="t" r="r" b="b"/>
              <a:pathLst>
                <a:path w="41997" h="23999" extrusionOk="0">
                  <a:moveTo>
                    <a:pt x="0" y="11950"/>
                  </a:moveTo>
                  <a:lnTo>
                    <a:pt x="20937" y="23998"/>
                  </a:lnTo>
                  <a:lnTo>
                    <a:pt x="41997" y="11999"/>
                  </a:lnTo>
                  <a:lnTo>
                    <a:pt x="20986" y="0"/>
                  </a:lnTo>
                  <a:cubicBezTo>
                    <a:pt x="13909" y="4041"/>
                    <a:pt x="7200" y="7861"/>
                    <a:pt x="0" y="11950"/>
                  </a:cubicBezTo>
                  <a:close/>
                </a:path>
              </a:pathLst>
            </a:custGeom>
            <a:solidFill>
              <a:srgbClr val="4726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2" name="Google Shape;327;p30">
              <a:extLst>
                <a:ext uri="{FF2B5EF4-FFF2-40B4-BE49-F238E27FC236}">
                  <a16:creationId xmlns:a16="http://schemas.microsoft.com/office/drawing/2014/main" id="{B9A2E86C-F72E-E4DB-AAD7-AA7B89F980AE}"/>
                </a:ext>
              </a:extLst>
            </p:cNvPr>
            <p:cNvSpPr/>
            <p:nvPr/>
          </p:nvSpPr>
          <p:spPr>
            <a:xfrm>
              <a:off x="1162651" y="2682872"/>
              <a:ext cx="1348145" cy="1584518"/>
            </a:xfrm>
            <a:custGeom>
              <a:avLst/>
              <a:gdLst/>
              <a:ahLst/>
              <a:cxnLst/>
              <a:rect l="l" t="t" r="r" b="b"/>
              <a:pathLst>
                <a:path w="20938" h="24611" extrusionOk="0">
                  <a:moveTo>
                    <a:pt x="0" y="12587"/>
                  </a:moveTo>
                  <a:lnTo>
                    <a:pt x="20937" y="24611"/>
                  </a:lnTo>
                  <a:lnTo>
                    <a:pt x="20937" y="120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26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3" name="Google Shape;328;p30">
              <a:extLst>
                <a:ext uri="{FF2B5EF4-FFF2-40B4-BE49-F238E27FC236}">
                  <a16:creationId xmlns:a16="http://schemas.microsoft.com/office/drawing/2014/main" id="{7EC1607F-5561-8DB7-2AA1-75E621C0D5F3}"/>
                </a:ext>
              </a:extLst>
            </p:cNvPr>
            <p:cNvSpPr/>
            <p:nvPr/>
          </p:nvSpPr>
          <p:spPr>
            <a:xfrm>
              <a:off x="2507712" y="1562199"/>
              <a:ext cx="1356001" cy="1899863"/>
            </a:xfrm>
            <a:custGeom>
              <a:avLst/>
              <a:gdLst/>
              <a:ahLst/>
              <a:cxnLst/>
              <a:rect l="l" t="t" r="r" b="b"/>
              <a:pathLst>
                <a:path w="21060" h="29509" extrusionOk="0">
                  <a:moveTo>
                    <a:pt x="0" y="29509"/>
                  </a:moveTo>
                  <a:lnTo>
                    <a:pt x="21060" y="17510"/>
                  </a:lnTo>
                  <a:lnTo>
                    <a:pt x="21060" y="10874"/>
                  </a:lnTo>
                  <a:lnTo>
                    <a:pt x="49" y="1"/>
                  </a:lnTo>
                  <a:cubicBezTo>
                    <a:pt x="49" y="7984"/>
                    <a:pt x="0" y="21526"/>
                    <a:pt x="0" y="29509"/>
                  </a:cubicBezTo>
                  <a:close/>
                </a:path>
              </a:pathLst>
            </a:custGeom>
            <a:solidFill>
              <a:srgbClr val="E0C7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4" name="Google Shape;329;p30">
              <a:extLst>
                <a:ext uri="{FF2B5EF4-FFF2-40B4-BE49-F238E27FC236}">
                  <a16:creationId xmlns:a16="http://schemas.microsoft.com/office/drawing/2014/main" id="{90224984-97DA-C421-F278-3630663FEBF9}"/>
                </a:ext>
              </a:extLst>
            </p:cNvPr>
            <p:cNvSpPr/>
            <p:nvPr/>
          </p:nvSpPr>
          <p:spPr>
            <a:xfrm>
              <a:off x="1160707" y="2263166"/>
              <a:ext cx="1348145" cy="1199832"/>
            </a:xfrm>
            <a:custGeom>
              <a:avLst/>
              <a:gdLst/>
              <a:ahLst/>
              <a:cxnLst/>
              <a:rect l="l" t="t" r="r" b="b"/>
              <a:pathLst>
                <a:path w="20938" h="18636" extrusionOk="0">
                  <a:moveTo>
                    <a:pt x="0" y="6612"/>
                  </a:moveTo>
                  <a:lnTo>
                    <a:pt x="20937" y="18636"/>
                  </a:lnTo>
                  <a:lnTo>
                    <a:pt x="20937" y="120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0C7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5" name="Google Shape;330;p30">
              <a:extLst>
                <a:ext uri="{FF2B5EF4-FFF2-40B4-BE49-F238E27FC236}">
                  <a16:creationId xmlns:a16="http://schemas.microsoft.com/office/drawing/2014/main" id="{3023AA01-8A92-424F-4CC5-C34970A24C2C}"/>
                </a:ext>
              </a:extLst>
            </p:cNvPr>
            <p:cNvSpPr/>
            <p:nvPr/>
          </p:nvSpPr>
          <p:spPr>
            <a:xfrm>
              <a:off x="2509607" y="1044980"/>
              <a:ext cx="1356001" cy="2005450"/>
            </a:xfrm>
            <a:custGeom>
              <a:avLst/>
              <a:gdLst/>
              <a:ahLst/>
              <a:cxnLst/>
              <a:rect l="l" t="t" r="r" b="b"/>
              <a:pathLst>
                <a:path w="21060" h="31149" extrusionOk="0">
                  <a:moveTo>
                    <a:pt x="0" y="31149"/>
                  </a:moveTo>
                  <a:lnTo>
                    <a:pt x="21060" y="19149"/>
                  </a:lnTo>
                  <a:lnTo>
                    <a:pt x="21060" y="10897"/>
                  </a:lnTo>
                  <a:lnTo>
                    <a:pt x="49" y="0"/>
                  </a:lnTo>
                  <a:cubicBezTo>
                    <a:pt x="49" y="7983"/>
                    <a:pt x="0" y="23166"/>
                    <a:pt x="0" y="31149"/>
                  </a:cubicBezTo>
                  <a:close/>
                </a:path>
              </a:pathLst>
            </a:custGeom>
            <a:solidFill>
              <a:srgbClr val="C29E4E"/>
            </a:solidFill>
            <a:ln w="9525" cap="flat" cmpd="sng">
              <a:solidFill>
                <a:srgbClr val="C29E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6" name="Google Shape;331;p30">
              <a:extLst>
                <a:ext uri="{FF2B5EF4-FFF2-40B4-BE49-F238E27FC236}">
                  <a16:creationId xmlns:a16="http://schemas.microsoft.com/office/drawing/2014/main" id="{23D9B245-00BD-022C-D513-E8D4047A2153}"/>
                </a:ext>
              </a:extLst>
            </p:cNvPr>
            <p:cNvSpPr/>
            <p:nvPr/>
          </p:nvSpPr>
          <p:spPr>
            <a:xfrm>
              <a:off x="1160296" y="978417"/>
              <a:ext cx="2704082" cy="1545116"/>
            </a:xfrm>
            <a:custGeom>
              <a:avLst/>
              <a:gdLst/>
              <a:ahLst/>
              <a:cxnLst/>
              <a:rect l="l" t="t" r="r" b="b"/>
              <a:pathLst>
                <a:path w="41997" h="23999" extrusionOk="0">
                  <a:moveTo>
                    <a:pt x="0" y="11975"/>
                  </a:moveTo>
                  <a:lnTo>
                    <a:pt x="20937" y="23998"/>
                  </a:lnTo>
                  <a:lnTo>
                    <a:pt x="41997" y="11999"/>
                  </a:lnTo>
                  <a:lnTo>
                    <a:pt x="20986" y="0"/>
                  </a:lnTo>
                  <a:cubicBezTo>
                    <a:pt x="13909" y="4041"/>
                    <a:pt x="7200" y="7861"/>
                    <a:pt x="0" y="11975"/>
                  </a:cubicBezTo>
                  <a:close/>
                </a:path>
              </a:pathLst>
            </a:custGeom>
            <a:solidFill>
              <a:srgbClr val="E0C7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7" name="Google Shape;332;p30">
              <a:extLst>
                <a:ext uri="{FF2B5EF4-FFF2-40B4-BE49-F238E27FC236}">
                  <a16:creationId xmlns:a16="http://schemas.microsoft.com/office/drawing/2014/main" id="{5128CC2E-E398-ED15-976A-D438296090F0}"/>
                </a:ext>
              </a:extLst>
            </p:cNvPr>
            <p:cNvSpPr/>
            <p:nvPr/>
          </p:nvSpPr>
          <p:spPr>
            <a:xfrm>
              <a:off x="1161487" y="1739579"/>
              <a:ext cx="1348145" cy="1305484"/>
            </a:xfrm>
            <a:custGeom>
              <a:avLst/>
              <a:gdLst/>
              <a:ahLst/>
              <a:cxnLst/>
              <a:rect l="l" t="t" r="r" b="b"/>
              <a:pathLst>
                <a:path w="20938" h="20277" extrusionOk="0">
                  <a:moveTo>
                    <a:pt x="0" y="8253"/>
                  </a:moveTo>
                  <a:lnTo>
                    <a:pt x="20937" y="20277"/>
                  </a:lnTo>
                  <a:lnTo>
                    <a:pt x="20937" y="120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8" name="Google Shape;333;p30">
              <a:extLst>
                <a:ext uri="{FF2B5EF4-FFF2-40B4-BE49-F238E27FC236}">
                  <a16:creationId xmlns:a16="http://schemas.microsoft.com/office/drawing/2014/main" id="{6DABB70B-3F2C-4C37-544B-6ED0B3A8E332}"/>
                </a:ext>
              </a:extLst>
            </p:cNvPr>
            <p:cNvSpPr/>
            <p:nvPr/>
          </p:nvSpPr>
          <p:spPr>
            <a:xfrm>
              <a:off x="2508362" y="767045"/>
              <a:ext cx="1356001" cy="1753200"/>
            </a:xfrm>
            <a:custGeom>
              <a:avLst/>
              <a:gdLst/>
              <a:ahLst/>
              <a:cxnLst/>
              <a:rect l="l" t="t" r="r" b="b"/>
              <a:pathLst>
                <a:path w="21060" h="27231" extrusionOk="0">
                  <a:moveTo>
                    <a:pt x="0" y="27231"/>
                  </a:moveTo>
                  <a:lnTo>
                    <a:pt x="21060" y="15232"/>
                  </a:lnTo>
                  <a:lnTo>
                    <a:pt x="21060" y="10897"/>
                  </a:lnTo>
                  <a:lnTo>
                    <a:pt x="49" y="0"/>
                  </a:lnTo>
                  <a:cubicBezTo>
                    <a:pt x="49" y="7983"/>
                    <a:pt x="0" y="19248"/>
                    <a:pt x="0" y="27231"/>
                  </a:cubicBezTo>
                  <a:close/>
                </a:path>
              </a:pathLst>
            </a:custGeom>
            <a:solidFill>
              <a:srgbClr val="4726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9" name="Google Shape;334;p30">
              <a:extLst>
                <a:ext uri="{FF2B5EF4-FFF2-40B4-BE49-F238E27FC236}">
                  <a16:creationId xmlns:a16="http://schemas.microsoft.com/office/drawing/2014/main" id="{1243A27C-4080-E8EE-06D6-73EB56906326}"/>
                </a:ext>
              </a:extLst>
            </p:cNvPr>
            <p:cNvSpPr/>
            <p:nvPr/>
          </p:nvSpPr>
          <p:spPr>
            <a:xfrm>
              <a:off x="1161487" y="697639"/>
              <a:ext cx="2704082" cy="1543570"/>
            </a:xfrm>
            <a:custGeom>
              <a:avLst/>
              <a:gdLst/>
              <a:ahLst/>
              <a:cxnLst/>
              <a:rect l="l" t="t" r="r" b="b"/>
              <a:pathLst>
                <a:path w="41997" h="23975" extrusionOk="0">
                  <a:moveTo>
                    <a:pt x="0" y="11951"/>
                  </a:moveTo>
                  <a:lnTo>
                    <a:pt x="20937" y="23974"/>
                  </a:lnTo>
                  <a:lnTo>
                    <a:pt x="41997" y="11975"/>
                  </a:lnTo>
                  <a:lnTo>
                    <a:pt x="20986" y="1"/>
                  </a:lnTo>
                  <a:cubicBezTo>
                    <a:pt x="13909" y="4041"/>
                    <a:pt x="7200" y="7837"/>
                    <a:pt x="0" y="11951"/>
                  </a:cubicBezTo>
                  <a:close/>
                </a:path>
              </a:pathLst>
            </a:custGeom>
            <a:solidFill>
              <a:srgbClr val="8FB0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0" name="Google Shape;335;p30">
              <a:extLst>
                <a:ext uri="{FF2B5EF4-FFF2-40B4-BE49-F238E27FC236}">
                  <a16:creationId xmlns:a16="http://schemas.microsoft.com/office/drawing/2014/main" id="{A479E369-1DBA-C5BA-D3D2-262A0F030502}"/>
                </a:ext>
              </a:extLst>
            </p:cNvPr>
            <p:cNvSpPr/>
            <p:nvPr/>
          </p:nvSpPr>
          <p:spPr>
            <a:xfrm>
              <a:off x="1161487" y="1467027"/>
              <a:ext cx="1348145" cy="1053233"/>
            </a:xfrm>
            <a:custGeom>
              <a:avLst/>
              <a:gdLst/>
              <a:ahLst/>
              <a:cxnLst/>
              <a:rect l="l" t="t" r="r" b="b"/>
              <a:pathLst>
                <a:path w="20938" h="16359" extrusionOk="0">
                  <a:moveTo>
                    <a:pt x="0" y="4335"/>
                  </a:moveTo>
                  <a:lnTo>
                    <a:pt x="20937" y="16359"/>
                  </a:lnTo>
                  <a:lnTo>
                    <a:pt x="20937" y="120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726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1" name="Google Shape;336;p30">
              <a:extLst>
                <a:ext uri="{FF2B5EF4-FFF2-40B4-BE49-F238E27FC236}">
                  <a16:creationId xmlns:a16="http://schemas.microsoft.com/office/drawing/2014/main" id="{E74B3CD4-656C-BF41-32F2-D9444F781D6F}"/>
                </a:ext>
              </a:extLst>
            </p:cNvPr>
            <p:cNvSpPr/>
            <p:nvPr/>
          </p:nvSpPr>
          <p:spPr>
            <a:xfrm>
              <a:off x="1859983" y="1235310"/>
              <a:ext cx="45780" cy="323266"/>
            </a:xfrm>
            <a:custGeom>
              <a:avLst/>
              <a:gdLst/>
              <a:ahLst/>
              <a:cxnLst/>
              <a:rect l="l" t="t" r="r" b="b"/>
              <a:pathLst>
                <a:path w="711" h="5021" extrusionOk="0">
                  <a:moveTo>
                    <a:pt x="0" y="4971"/>
                  </a:moveTo>
                  <a:lnTo>
                    <a:pt x="0" y="4971"/>
                  </a:lnTo>
                  <a:lnTo>
                    <a:pt x="0" y="4971"/>
                  </a:lnTo>
                  <a:cubicBezTo>
                    <a:pt x="98" y="3894"/>
                    <a:pt x="98" y="1322"/>
                    <a:pt x="172" y="245"/>
                  </a:cubicBezTo>
                  <a:cubicBezTo>
                    <a:pt x="196" y="0"/>
                    <a:pt x="392" y="465"/>
                    <a:pt x="417" y="220"/>
                  </a:cubicBezTo>
                  <a:cubicBezTo>
                    <a:pt x="539" y="1543"/>
                    <a:pt x="612" y="3649"/>
                    <a:pt x="710" y="4971"/>
                  </a:cubicBezTo>
                  <a:lnTo>
                    <a:pt x="710" y="4971"/>
                  </a:lnTo>
                  <a:lnTo>
                    <a:pt x="710" y="4971"/>
                  </a:lnTo>
                  <a:lnTo>
                    <a:pt x="710" y="4971"/>
                  </a:lnTo>
                  <a:lnTo>
                    <a:pt x="710" y="4971"/>
                  </a:lnTo>
                  <a:lnTo>
                    <a:pt x="710" y="4971"/>
                  </a:lnTo>
                  <a:lnTo>
                    <a:pt x="710" y="4971"/>
                  </a:lnTo>
                  <a:lnTo>
                    <a:pt x="710" y="4971"/>
                  </a:lnTo>
                  <a:lnTo>
                    <a:pt x="710" y="4971"/>
                  </a:lnTo>
                  <a:lnTo>
                    <a:pt x="710" y="4971"/>
                  </a:lnTo>
                  <a:lnTo>
                    <a:pt x="710" y="4971"/>
                  </a:lnTo>
                  <a:lnTo>
                    <a:pt x="710" y="4971"/>
                  </a:lnTo>
                  <a:lnTo>
                    <a:pt x="710" y="4971"/>
                  </a:lnTo>
                  <a:lnTo>
                    <a:pt x="710" y="4971"/>
                  </a:lnTo>
                  <a:lnTo>
                    <a:pt x="710" y="4971"/>
                  </a:lnTo>
                  <a:lnTo>
                    <a:pt x="710" y="4971"/>
                  </a:lnTo>
                  <a:lnTo>
                    <a:pt x="661" y="4996"/>
                  </a:lnTo>
                  <a:lnTo>
                    <a:pt x="637" y="5020"/>
                  </a:lnTo>
                  <a:lnTo>
                    <a:pt x="637" y="5020"/>
                  </a:lnTo>
                  <a:lnTo>
                    <a:pt x="637" y="5020"/>
                  </a:lnTo>
                  <a:lnTo>
                    <a:pt x="612" y="5020"/>
                  </a:lnTo>
                  <a:lnTo>
                    <a:pt x="612" y="5020"/>
                  </a:lnTo>
                  <a:lnTo>
                    <a:pt x="612" y="5020"/>
                  </a:lnTo>
                  <a:lnTo>
                    <a:pt x="588" y="5020"/>
                  </a:lnTo>
                  <a:lnTo>
                    <a:pt x="588" y="5020"/>
                  </a:lnTo>
                  <a:lnTo>
                    <a:pt x="588" y="5020"/>
                  </a:lnTo>
                  <a:lnTo>
                    <a:pt x="539" y="5020"/>
                  </a:lnTo>
                  <a:lnTo>
                    <a:pt x="539" y="5020"/>
                  </a:lnTo>
                  <a:lnTo>
                    <a:pt x="539" y="5020"/>
                  </a:lnTo>
                  <a:lnTo>
                    <a:pt x="539" y="5020"/>
                  </a:lnTo>
                  <a:lnTo>
                    <a:pt x="539" y="5020"/>
                  </a:lnTo>
                  <a:lnTo>
                    <a:pt x="539" y="5020"/>
                  </a:lnTo>
                  <a:lnTo>
                    <a:pt x="539" y="5020"/>
                  </a:lnTo>
                  <a:lnTo>
                    <a:pt x="539" y="5020"/>
                  </a:lnTo>
                  <a:lnTo>
                    <a:pt x="539" y="5020"/>
                  </a:lnTo>
                  <a:lnTo>
                    <a:pt x="539" y="5020"/>
                  </a:lnTo>
                  <a:lnTo>
                    <a:pt x="539" y="5020"/>
                  </a:lnTo>
                  <a:lnTo>
                    <a:pt x="539" y="5020"/>
                  </a:lnTo>
                  <a:lnTo>
                    <a:pt x="539" y="5020"/>
                  </a:lnTo>
                  <a:lnTo>
                    <a:pt x="539" y="5020"/>
                  </a:lnTo>
                  <a:lnTo>
                    <a:pt x="539" y="5020"/>
                  </a:lnTo>
                  <a:lnTo>
                    <a:pt x="539" y="5020"/>
                  </a:lnTo>
                  <a:lnTo>
                    <a:pt x="539" y="5020"/>
                  </a:lnTo>
                  <a:lnTo>
                    <a:pt x="539" y="5020"/>
                  </a:lnTo>
                  <a:lnTo>
                    <a:pt x="515" y="5020"/>
                  </a:lnTo>
                  <a:lnTo>
                    <a:pt x="515" y="5020"/>
                  </a:lnTo>
                  <a:lnTo>
                    <a:pt x="515" y="5020"/>
                  </a:lnTo>
                  <a:lnTo>
                    <a:pt x="490" y="5020"/>
                  </a:lnTo>
                  <a:lnTo>
                    <a:pt x="490" y="5020"/>
                  </a:lnTo>
                  <a:lnTo>
                    <a:pt x="490" y="5020"/>
                  </a:lnTo>
                  <a:lnTo>
                    <a:pt x="466" y="5020"/>
                  </a:lnTo>
                  <a:lnTo>
                    <a:pt x="466" y="5020"/>
                  </a:lnTo>
                  <a:lnTo>
                    <a:pt x="417" y="5020"/>
                  </a:lnTo>
                  <a:lnTo>
                    <a:pt x="392" y="5020"/>
                  </a:lnTo>
                  <a:lnTo>
                    <a:pt x="368" y="5020"/>
                  </a:lnTo>
                  <a:lnTo>
                    <a:pt x="343" y="5020"/>
                  </a:lnTo>
                  <a:lnTo>
                    <a:pt x="343" y="5020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294" y="4996"/>
                  </a:lnTo>
                  <a:lnTo>
                    <a:pt x="0" y="4971"/>
                  </a:lnTo>
                  <a:lnTo>
                    <a:pt x="0" y="4971"/>
                  </a:lnTo>
                  <a:lnTo>
                    <a:pt x="0" y="4971"/>
                  </a:lnTo>
                  <a:lnTo>
                    <a:pt x="0" y="4971"/>
                  </a:lnTo>
                  <a:lnTo>
                    <a:pt x="0" y="4971"/>
                  </a:lnTo>
                  <a:close/>
                </a:path>
              </a:pathLst>
            </a:custGeom>
            <a:solidFill>
              <a:srgbClr val="4726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2" name="Google Shape;337;p30">
              <a:extLst>
                <a:ext uri="{FF2B5EF4-FFF2-40B4-BE49-F238E27FC236}">
                  <a16:creationId xmlns:a16="http://schemas.microsoft.com/office/drawing/2014/main" id="{25053FCB-DDAF-7BBD-B145-636DB1FF82AF}"/>
                </a:ext>
              </a:extLst>
            </p:cNvPr>
            <p:cNvSpPr/>
            <p:nvPr/>
          </p:nvSpPr>
          <p:spPr>
            <a:xfrm>
              <a:off x="1653422" y="973589"/>
              <a:ext cx="455739" cy="458791"/>
            </a:xfrm>
            <a:custGeom>
              <a:avLst/>
              <a:gdLst/>
              <a:ahLst/>
              <a:cxnLst/>
              <a:rect l="l" t="t" r="r" b="b"/>
              <a:pathLst>
                <a:path w="7078" h="7126" extrusionOk="0">
                  <a:moveTo>
                    <a:pt x="1592" y="1053"/>
                  </a:moveTo>
                  <a:cubicBezTo>
                    <a:pt x="2939" y="0"/>
                    <a:pt x="4922" y="269"/>
                    <a:pt x="6024" y="1690"/>
                  </a:cubicBezTo>
                  <a:cubicBezTo>
                    <a:pt x="7077" y="3086"/>
                    <a:pt x="6881" y="5045"/>
                    <a:pt x="5535" y="6098"/>
                  </a:cubicBezTo>
                  <a:cubicBezTo>
                    <a:pt x="4163" y="7126"/>
                    <a:pt x="2155" y="6857"/>
                    <a:pt x="1102" y="5461"/>
                  </a:cubicBezTo>
                  <a:cubicBezTo>
                    <a:pt x="0" y="4065"/>
                    <a:pt x="245" y="2082"/>
                    <a:pt x="1592" y="1053"/>
                  </a:cubicBezTo>
                  <a:close/>
                </a:path>
              </a:pathLst>
            </a:custGeom>
            <a:solidFill>
              <a:srgbClr val="496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3" name="Google Shape;338;p30">
              <a:extLst>
                <a:ext uri="{FF2B5EF4-FFF2-40B4-BE49-F238E27FC236}">
                  <a16:creationId xmlns:a16="http://schemas.microsoft.com/office/drawing/2014/main" id="{6ED91534-D181-8C1E-0474-145F832D8402}"/>
                </a:ext>
              </a:extLst>
            </p:cNvPr>
            <p:cNvSpPr/>
            <p:nvPr/>
          </p:nvSpPr>
          <p:spPr>
            <a:xfrm>
              <a:off x="1688128" y="990908"/>
              <a:ext cx="370553" cy="373742"/>
            </a:xfrm>
            <a:custGeom>
              <a:avLst/>
              <a:gdLst/>
              <a:ahLst/>
              <a:cxnLst/>
              <a:rect l="l" t="t" r="r" b="b"/>
              <a:pathLst>
                <a:path w="5755" h="5805" extrusionOk="0">
                  <a:moveTo>
                    <a:pt x="1298" y="857"/>
                  </a:moveTo>
                  <a:cubicBezTo>
                    <a:pt x="2400" y="0"/>
                    <a:pt x="3992" y="245"/>
                    <a:pt x="4873" y="1396"/>
                  </a:cubicBezTo>
                  <a:cubicBezTo>
                    <a:pt x="5755" y="2523"/>
                    <a:pt x="5559" y="4114"/>
                    <a:pt x="4481" y="4947"/>
                  </a:cubicBezTo>
                  <a:cubicBezTo>
                    <a:pt x="3379" y="5804"/>
                    <a:pt x="1788" y="5559"/>
                    <a:pt x="882" y="4408"/>
                  </a:cubicBezTo>
                  <a:cubicBezTo>
                    <a:pt x="0" y="3282"/>
                    <a:pt x="196" y="1690"/>
                    <a:pt x="1298" y="857"/>
                  </a:cubicBezTo>
                  <a:close/>
                </a:path>
              </a:pathLst>
            </a:custGeom>
            <a:solidFill>
              <a:srgbClr val="8FB0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4" name="Google Shape;339;p30">
              <a:extLst>
                <a:ext uri="{FF2B5EF4-FFF2-40B4-BE49-F238E27FC236}">
                  <a16:creationId xmlns:a16="http://schemas.microsoft.com/office/drawing/2014/main" id="{76F3C22C-4400-0DFC-7033-E54DA6D72431}"/>
                </a:ext>
              </a:extLst>
            </p:cNvPr>
            <p:cNvSpPr/>
            <p:nvPr/>
          </p:nvSpPr>
          <p:spPr>
            <a:xfrm>
              <a:off x="1702293" y="1000373"/>
              <a:ext cx="299662" cy="302728"/>
            </a:xfrm>
            <a:custGeom>
              <a:avLst/>
              <a:gdLst/>
              <a:ahLst/>
              <a:cxnLst/>
              <a:rect l="l" t="t" r="r" b="b"/>
              <a:pathLst>
                <a:path w="4654" h="4702" extrusionOk="0">
                  <a:moveTo>
                    <a:pt x="1029" y="686"/>
                  </a:moveTo>
                  <a:cubicBezTo>
                    <a:pt x="1935" y="0"/>
                    <a:pt x="3233" y="196"/>
                    <a:pt x="3943" y="1127"/>
                  </a:cubicBezTo>
                  <a:cubicBezTo>
                    <a:pt x="4653" y="2033"/>
                    <a:pt x="4482" y="3331"/>
                    <a:pt x="3600" y="4016"/>
                  </a:cubicBezTo>
                  <a:cubicBezTo>
                    <a:pt x="2719" y="4702"/>
                    <a:pt x="1396" y="4506"/>
                    <a:pt x="711" y="3600"/>
                  </a:cubicBezTo>
                  <a:cubicBezTo>
                    <a:pt x="0" y="2645"/>
                    <a:pt x="147" y="1372"/>
                    <a:pt x="1029" y="686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5" name="Google Shape;340;p30">
              <a:extLst>
                <a:ext uri="{FF2B5EF4-FFF2-40B4-BE49-F238E27FC236}">
                  <a16:creationId xmlns:a16="http://schemas.microsoft.com/office/drawing/2014/main" id="{0C118A39-824C-307D-3B04-CA58405B8F21}"/>
                </a:ext>
              </a:extLst>
            </p:cNvPr>
            <p:cNvSpPr/>
            <p:nvPr/>
          </p:nvSpPr>
          <p:spPr>
            <a:xfrm>
              <a:off x="1626636" y="3377715"/>
              <a:ext cx="115125" cy="72559"/>
            </a:xfrm>
            <a:custGeom>
              <a:avLst/>
              <a:gdLst/>
              <a:ahLst/>
              <a:cxnLst/>
              <a:rect l="l" t="t" r="r" b="b"/>
              <a:pathLst>
                <a:path w="1788" h="1127" extrusionOk="0">
                  <a:moveTo>
                    <a:pt x="1175" y="1"/>
                  </a:moveTo>
                  <a:cubicBezTo>
                    <a:pt x="1347" y="98"/>
                    <a:pt x="1788" y="564"/>
                    <a:pt x="1690" y="711"/>
                  </a:cubicBezTo>
                  <a:cubicBezTo>
                    <a:pt x="1592" y="858"/>
                    <a:pt x="1175" y="1078"/>
                    <a:pt x="980" y="1102"/>
                  </a:cubicBezTo>
                  <a:cubicBezTo>
                    <a:pt x="710" y="1127"/>
                    <a:pt x="661" y="1102"/>
                    <a:pt x="367" y="980"/>
                  </a:cubicBezTo>
                  <a:cubicBezTo>
                    <a:pt x="0" y="809"/>
                    <a:pt x="245" y="515"/>
                    <a:pt x="490" y="368"/>
                  </a:cubicBezTo>
                  <a:cubicBezTo>
                    <a:pt x="588" y="319"/>
                    <a:pt x="710" y="221"/>
                    <a:pt x="833" y="147"/>
                  </a:cubicBezTo>
                  <a:cubicBezTo>
                    <a:pt x="906" y="74"/>
                    <a:pt x="1078" y="74"/>
                    <a:pt x="1175" y="1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6" name="Google Shape;341;p30">
              <a:extLst>
                <a:ext uri="{FF2B5EF4-FFF2-40B4-BE49-F238E27FC236}">
                  <a16:creationId xmlns:a16="http://schemas.microsoft.com/office/drawing/2014/main" id="{EA259B88-4494-91B9-A2D9-6CF70599CFC2}"/>
                </a:ext>
              </a:extLst>
            </p:cNvPr>
            <p:cNvSpPr/>
            <p:nvPr/>
          </p:nvSpPr>
          <p:spPr>
            <a:xfrm>
              <a:off x="1713304" y="3448667"/>
              <a:ext cx="107334" cy="88333"/>
            </a:xfrm>
            <a:custGeom>
              <a:avLst/>
              <a:gdLst/>
              <a:ahLst/>
              <a:cxnLst/>
              <a:rect l="l" t="t" r="r" b="b"/>
              <a:pathLst>
                <a:path w="1667" h="1372" extrusionOk="0">
                  <a:moveTo>
                    <a:pt x="613" y="25"/>
                  </a:moveTo>
                  <a:cubicBezTo>
                    <a:pt x="295" y="74"/>
                    <a:pt x="1" y="343"/>
                    <a:pt x="74" y="735"/>
                  </a:cubicBezTo>
                  <a:cubicBezTo>
                    <a:pt x="123" y="980"/>
                    <a:pt x="491" y="1127"/>
                    <a:pt x="833" y="1225"/>
                  </a:cubicBezTo>
                  <a:cubicBezTo>
                    <a:pt x="1103" y="1298"/>
                    <a:pt x="1274" y="1372"/>
                    <a:pt x="1446" y="1127"/>
                  </a:cubicBezTo>
                  <a:cubicBezTo>
                    <a:pt x="1666" y="858"/>
                    <a:pt x="1642" y="441"/>
                    <a:pt x="1348" y="319"/>
                  </a:cubicBezTo>
                  <a:lnTo>
                    <a:pt x="931" y="123"/>
                  </a:lnTo>
                  <a:cubicBezTo>
                    <a:pt x="809" y="0"/>
                    <a:pt x="736" y="98"/>
                    <a:pt x="613" y="25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7" name="Google Shape;342;p30">
              <a:extLst>
                <a:ext uri="{FF2B5EF4-FFF2-40B4-BE49-F238E27FC236}">
                  <a16:creationId xmlns:a16="http://schemas.microsoft.com/office/drawing/2014/main" id="{ED0DC745-50EB-8D1E-40A8-E3724F80365D}"/>
                </a:ext>
              </a:extLst>
            </p:cNvPr>
            <p:cNvSpPr/>
            <p:nvPr/>
          </p:nvSpPr>
          <p:spPr>
            <a:xfrm>
              <a:off x="1609251" y="3442357"/>
              <a:ext cx="115189" cy="78869"/>
            </a:xfrm>
            <a:custGeom>
              <a:avLst/>
              <a:gdLst/>
              <a:ahLst/>
              <a:cxnLst/>
              <a:rect l="l" t="t" r="r" b="b"/>
              <a:pathLst>
                <a:path w="1789" h="1225" extrusionOk="0">
                  <a:moveTo>
                    <a:pt x="1225" y="245"/>
                  </a:moveTo>
                  <a:cubicBezTo>
                    <a:pt x="1103" y="221"/>
                    <a:pt x="980" y="319"/>
                    <a:pt x="858" y="294"/>
                  </a:cubicBezTo>
                  <a:cubicBezTo>
                    <a:pt x="613" y="221"/>
                    <a:pt x="148" y="1"/>
                    <a:pt x="74" y="319"/>
                  </a:cubicBezTo>
                  <a:cubicBezTo>
                    <a:pt x="1" y="564"/>
                    <a:pt x="25" y="809"/>
                    <a:pt x="246" y="858"/>
                  </a:cubicBezTo>
                  <a:cubicBezTo>
                    <a:pt x="637" y="980"/>
                    <a:pt x="1201" y="1225"/>
                    <a:pt x="1494" y="1053"/>
                  </a:cubicBezTo>
                  <a:cubicBezTo>
                    <a:pt x="1788" y="907"/>
                    <a:pt x="1372" y="319"/>
                    <a:pt x="1225" y="245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8" name="Google Shape;343;p30">
              <a:extLst>
                <a:ext uri="{FF2B5EF4-FFF2-40B4-BE49-F238E27FC236}">
                  <a16:creationId xmlns:a16="http://schemas.microsoft.com/office/drawing/2014/main" id="{C1400E63-D4E7-157D-D74E-FAB0C9CDDA05}"/>
                </a:ext>
              </a:extLst>
            </p:cNvPr>
            <p:cNvSpPr/>
            <p:nvPr/>
          </p:nvSpPr>
          <p:spPr>
            <a:xfrm>
              <a:off x="1744855" y="3543247"/>
              <a:ext cx="100960" cy="85242"/>
            </a:xfrm>
            <a:custGeom>
              <a:avLst/>
              <a:gdLst/>
              <a:ahLst/>
              <a:cxnLst/>
              <a:rect l="l" t="t" r="r" b="b"/>
              <a:pathLst>
                <a:path w="1568" h="1324" extrusionOk="0">
                  <a:moveTo>
                    <a:pt x="711" y="74"/>
                  </a:moveTo>
                  <a:cubicBezTo>
                    <a:pt x="564" y="246"/>
                    <a:pt x="564" y="270"/>
                    <a:pt x="319" y="319"/>
                  </a:cubicBezTo>
                  <a:cubicBezTo>
                    <a:pt x="1" y="344"/>
                    <a:pt x="123" y="637"/>
                    <a:pt x="221" y="858"/>
                  </a:cubicBezTo>
                  <a:cubicBezTo>
                    <a:pt x="368" y="1323"/>
                    <a:pt x="1225" y="1054"/>
                    <a:pt x="1445" y="760"/>
                  </a:cubicBezTo>
                  <a:cubicBezTo>
                    <a:pt x="1568" y="613"/>
                    <a:pt x="1396" y="270"/>
                    <a:pt x="1323" y="148"/>
                  </a:cubicBezTo>
                  <a:cubicBezTo>
                    <a:pt x="1225" y="1"/>
                    <a:pt x="931" y="25"/>
                    <a:pt x="711" y="74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9" name="Google Shape;344;p30">
              <a:extLst>
                <a:ext uri="{FF2B5EF4-FFF2-40B4-BE49-F238E27FC236}">
                  <a16:creationId xmlns:a16="http://schemas.microsoft.com/office/drawing/2014/main" id="{B24084DD-10B6-E3C9-669F-45B5E8C30D46}"/>
                </a:ext>
              </a:extLst>
            </p:cNvPr>
            <p:cNvSpPr/>
            <p:nvPr/>
          </p:nvSpPr>
          <p:spPr>
            <a:xfrm>
              <a:off x="1822122" y="3472296"/>
              <a:ext cx="104115" cy="77323"/>
            </a:xfrm>
            <a:custGeom>
              <a:avLst/>
              <a:gdLst/>
              <a:ahLst/>
              <a:cxnLst/>
              <a:rect l="l" t="t" r="r" b="b"/>
              <a:pathLst>
                <a:path w="1617" h="1201" extrusionOk="0">
                  <a:moveTo>
                    <a:pt x="686" y="148"/>
                  </a:moveTo>
                  <a:cubicBezTo>
                    <a:pt x="368" y="246"/>
                    <a:pt x="1" y="393"/>
                    <a:pt x="147" y="833"/>
                  </a:cubicBezTo>
                  <a:cubicBezTo>
                    <a:pt x="245" y="1103"/>
                    <a:pt x="343" y="1078"/>
                    <a:pt x="588" y="1127"/>
                  </a:cubicBezTo>
                  <a:cubicBezTo>
                    <a:pt x="760" y="1152"/>
                    <a:pt x="1127" y="1201"/>
                    <a:pt x="1225" y="1029"/>
                  </a:cubicBezTo>
                  <a:cubicBezTo>
                    <a:pt x="1347" y="858"/>
                    <a:pt x="1617" y="344"/>
                    <a:pt x="1347" y="172"/>
                  </a:cubicBezTo>
                  <a:cubicBezTo>
                    <a:pt x="1323" y="123"/>
                    <a:pt x="686" y="1"/>
                    <a:pt x="686" y="148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0" name="Google Shape;345;p30">
              <a:extLst>
                <a:ext uri="{FF2B5EF4-FFF2-40B4-BE49-F238E27FC236}">
                  <a16:creationId xmlns:a16="http://schemas.microsoft.com/office/drawing/2014/main" id="{BBDD322A-E54E-9EE2-3844-7EE3A645808E}"/>
                </a:ext>
              </a:extLst>
            </p:cNvPr>
            <p:cNvSpPr/>
            <p:nvPr/>
          </p:nvSpPr>
          <p:spPr>
            <a:xfrm>
              <a:off x="1629791" y="3525927"/>
              <a:ext cx="96195" cy="72559"/>
            </a:xfrm>
            <a:custGeom>
              <a:avLst/>
              <a:gdLst/>
              <a:ahLst/>
              <a:cxnLst/>
              <a:rect l="l" t="t" r="r" b="b"/>
              <a:pathLst>
                <a:path w="1494" h="1127" extrusionOk="0">
                  <a:moveTo>
                    <a:pt x="686" y="0"/>
                  </a:moveTo>
                  <a:cubicBezTo>
                    <a:pt x="74" y="0"/>
                    <a:pt x="0" y="25"/>
                    <a:pt x="0" y="515"/>
                  </a:cubicBezTo>
                  <a:cubicBezTo>
                    <a:pt x="0" y="857"/>
                    <a:pt x="1469" y="1127"/>
                    <a:pt x="1469" y="735"/>
                  </a:cubicBezTo>
                  <a:cubicBezTo>
                    <a:pt x="1469" y="588"/>
                    <a:pt x="1494" y="221"/>
                    <a:pt x="1371" y="123"/>
                  </a:cubicBezTo>
                  <a:cubicBezTo>
                    <a:pt x="1175" y="49"/>
                    <a:pt x="931" y="0"/>
                    <a:pt x="686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1" name="Google Shape;346;p30">
              <a:extLst>
                <a:ext uri="{FF2B5EF4-FFF2-40B4-BE49-F238E27FC236}">
                  <a16:creationId xmlns:a16="http://schemas.microsoft.com/office/drawing/2014/main" id="{5FF38BC5-DC1D-2530-7047-0ECFD005C2D5}"/>
                </a:ext>
              </a:extLst>
            </p:cNvPr>
            <p:cNvSpPr/>
            <p:nvPr/>
          </p:nvSpPr>
          <p:spPr>
            <a:xfrm>
              <a:off x="1743309" y="3615807"/>
              <a:ext cx="111970" cy="67859"/>
            </a:xfrm>
            <a:custGeom>
              <a:avLst/>
              <a:gdLst/>
              <a:ahLst/>
              <a:cxnLst/>
              <a:rect l="l" t="t" r="r" b="b"/>
              <a:pathLst>
                <a:path w="1739" h="1054" extrusionOk="0">
                  <a:moveTo>
                    <a:pt x="833" y="0"/>
                  </a:moveTo>
                  <a:cubicBezTo>
                    <a:pt x="637" y="0"/>
                    <a:pt x="0" y="319"/>
                    <a:pt x="98" y="539"/>
                  </a:cubicBezTo>
                  <a:cubicBezTo>
                    <a:pt x="147" y="710"/>
                    <a:pt x="245" y="931"/>
                    <a:pt x="490" y="931"/>
                  </a:cubicBezTo>
                  <a:cubicBezTo>
                    <a:pt x="955" y="931"/>
                    <a:pt x="1739" y="1053"/>
                    <a:pt x="1543" y="343"/>
                  </a:cubicBezTo>
                  <a:cubicBezTo>
                    <a:pt x="1396" y="49"/>
                    <a:pt x="1127" y="0"/>
                    <a:pt x="833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2" name="Google Shape;347;p30">
              <a:extLst>
                <a:ext uri="{FF2B5EF4-FFF2-40B4-BE49-F238E27FC236}">
                  <a16:creationId xmlns:a16="http://schemas.microsoft.com/office/drawing/2014/main" id="{9D2AE61B-1F15-9BAF-DAD4-34CC2B1505F8}"/>
                </a:ext>
              </a:extLst>
            </p:cNvPr>
            <p:cNvSpPr/>
            <p:nvPr/>
          </p:nvSpPr>
          <p:spPr>
            <a:xfrm>
              <a:off x="1634491" y="3595269"/>
              <a:ext cx="121499" cy="75778"/>
            </a:xfrm>
            <a:custGeom>
              <a:avLst/>
              <a:gdLst/>
              <a:ahLst/>
              <a:cxnLst/>
              <a:rect l="l" t="t" r="r" b="b"/>
              <a:pathLst>
                <a:path w="1887" h="1177" extrusionOk="0">
                  <a:moveTo>
                    <a:pt x="539" y="50"/>
                  </a:moveTo>
                  <a:cubicBezTo>
                    <a:pt x="417" y="246"/>
                    <a:pt x="196" y="442"/>
                    <a:pt x="98" y="638"/>
                  </a:cubicBezTo>
                  <a:cubicBezTo>
                    <a:pt x="1" y="809"/>
                    <a:pt x="98" y="784"/>
                    <a:pt x="319" y="882"/>
                  </a:cubicBezTo>
                  <a:cubicBezTo>
                    <a:pt x="490" y="980"/>
                    <a:pt x="1102" y="1176"/>
                    <a:pt x="1396" y="1103"/>
                  </a:cubicBezTo>
                  <a:cubicBezTo>
                    <a:pt x="1641" y="1029"/>
                    <a:pt x="1886" y="368"/>
                    <a:pt x="1641" y="246"/>
                  </a:cubicBezTo>
                  <a:cubicBezTo>
                    <a:pt x="1421" y="148"/>
                    <a:pt x="907" y="1"/>
                    <a:pt x="539" y="5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3" name="Google Shape;348;p30">
              <a:extLst>
                <a:ext uri="{FF2B5EF4-FFF2-40B4-BE49-F238E27FC236}">
                  <a16:creationId xmlns:a16="http://schemas.microsoft.com/office/drawing/2014/main" id="{26AE83C4-21D1-23D2-1201-3243902AF410}"/>
                </a:ext>
              </a:extLst>
            </p:cNvPr>
            <p:cNvSpPr/>
            <p:nvPr/>
          </p:nvSpPr>
          <p:spPr>
            <a:xfrm>
              <a:off x="1689673" y="3661520"/>
              <a:ext cx="94650" cy="100952"/>
            </a:xfrm>
            <a:custGeom>
              <a:avLst/>
              <a:gdLst/>
              <a:ahLst/>
              <a:cxnLst/>
              <a:rect l="l" t="t" r="r" b="b"/>
              <a:pathLst>
                <a:path w="1470" h="1568" extrusionOk="0">
                  <a:moveTo>
                    <a:pt x="50" y="1568"/>
                  </a:moveTo>
                  <a:cubicBezTo>
                    <a:pt x="294" y="1568"/>
                    <a:pt x="466" y="1445"/>
                    <a:pt x="711" y="1445"/>
                  </a:cubicBezTo>
                  <a:cubicBezTo>
                    <a:pt x="1152" y="1445"/>
                    <a:pt x="1078" y="882"/>
                    <a:pt x="1274" y="637"/>
                  </a:cubicBezTo>
                  <a:cubicBezTo>
                    <a:pt x="1470" y="319"/>
                    <a:pt x="441" y="0"/>
                    <a:pt x="196" y="270"/>
                  </a:cubicBezTo>
                  <a:cubicBezTo>
                    <a:pt x="1" y="490"/>
                    <a:pt x="1" y="613"/>
                    <a:pt x="1" y="931"/>
                  </a:cubicBezTo>
                  <a:cubicBezTo>
                    <a:pt x="1" y="1127"/>
                    <a:pt x="1" y="1543"/>
                    <a:pt x="50" y="1568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4" name="Google Shape;349;p30">
              <a:extLst>
                <a:ext uri="{FF2B5EF4-FFF2-40B4-BE49-F238E27FC236}">
                  <a16:creationId xmlns:a16="http://schemas.microsoft.com/office/drawing/2014/main" id="{4DB08479-243C-3A16-61E2-B052E3EF8CC2}"/>
                </a:ext>
              </a:extLst>
            </p:cNvPr>
            <p:cNvSpPr/>
            <p:nvPr/>
          </p:nvSpPr>
          <p:spPr>
            <a:xfrm>
              <a:off x="1850518" y="3685149"/>
              <a:ext cx="113580" cy="72623"/>
            </a:xfrm>
            <a:custGeom>
              <a:avLst/>
              <a:gdLst/>
              <a:ahLst/>
              <a:cxnLst/>
              <a:rect l="l" t="t" r="r" b="b"/>
              <a:pathLst>
                <a:path w="1764" h="1128" extrusionOk="0">
                  <a:moveTo>
                    <a:pt x="1151" y="1"/>
                  </a:moveTo>
                  <a:cubicBezTo>
                    <a:pt x="1347" y="99"/>
                    <a:pt x="1763" y="564"/>
                    <a:pt x="1666" y="711"/>
                  </a:cubicBezTo>
                  <a:cubicBezTo>
                    <a:pt x="1592" y="858"/>
                    <a:pt x="1151" y="1078"/>
                    <a:pt x="980" y="1103"/>
                  </a:cubicBezTo>
                  <a:cubicBezTo>
                    <a:pt x="686" y="1127"/>
                    <a:pt x="637" y="1103"/>
                    <a:pt x="368" y="980"/>
                  </a:cubicBezTo>
                  <a:cubicBezTo>
                    <a:pt x="0" y="809"/>
                    <a:pt x="245" y="515"/>
                    <a:pt x="490" y="368"/>
                  </a:cubicBezTo>
                  <a:cubicBezTo>
                    <a:pt x="564" y="319"/>
                    <a:pt x="686" y="221"/>
                    <a:pt x="808" y="148"/>
                  </a:cubicBezTo>
                  <a:cubicBezTo>
                    <a:pt x="882" y="74"/>
                    <a:pt x="1102" y="74"/>
                    <a:pt x="1151" y="1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5" name="Google Shape;350;p30">
              <a:extLst>
                <a:ext uri="{FF2B5EF4-FFF2-40B4-BE49-F238E27FC236}">
                  <a16:creationId xmlns:a16="http://schemas.microsoft.com/office/drawing/2014/main" id="{C859A391-E0D6-D354-6035-5A93C765511D}"/>
                </a:ext>
              </a:extLst>
            </p:cNvPr>
            <p:cNvSpPr/>
            <p:nvPr/>
          </p:nvSpPr>
          <p:spPr>
            <a:xfrm>
              <a:off x="1776405" y="3683604"/>
              <a:ext cx="75720" cy="72559"/>
            </a:xfrm>
            <a:custGeom>
              <a:avLst/>
              <a:gdLst/>
              <a:ahLst/>
              <a:cxnLst/>
              <a:rect l="l" t="t" r="r" b="b"/>
              <a:pathLst>
                <a:path w="1176" h="1127" extrusionOk="0">
                  <a:moveTo>
                    <a:pt x="564" y="0"/>
                  </a:moveTo>
                  <a:cubicBezTo>
                    <a:pt x="98" y="0"/>
                    <a:pt x="0" y="25"/>
                    <a:pt x="0" y="514"/>
                  </a:cubicBezTo>
                  <a:cubicBezTo>
                    <a:pt x="0" y="857"/>
                    <a:pt x="1151" y="1127"/>
                    <a:pt x="1151" y="735"/>
                  </a:cubicBezTo>
                  <a:cubicBezTo>
                    <a:pt x="1151" y="588"/>
                    <a:pt x="1176" y="221"/>
                    <a:pt x="1078" y="123"/>
                  </a:cubicBezTo>
                  <a:cubicBezTo>
                    <a:pt x="955" y="49"/>
                    <a:pt x="735" y="0"/>
                    <a:pt x="564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6" name="Google Shape;351;p30">
              <a:extLst>
                <a:ext uri="{FF2B5EF4-FFF2-40B4-BE49-F238E27FC236}">
                  <a16:creationId xmlns:a16="http://schemas.microsoft.com/office/drawing/2014/main" id="{695FCD6B-6589-6260-2105-680707C56221}"/>
                </a:ext>
              </a:extLst>
            </p:cNvPr>
            <p:cNvSpPr/>
            <p:nvPr/>
          </p:nvSpPr>
          <p:spPr>
            <a:xfrm>
              <a:off x="1759085" y="3741935"/>
              <a:ext cx="108815" cy="91488"/>
            </a:xfrm>
            <a:custGeom>
              <a:avLst/>
              <a:gdLst/>
              <a:ahLst/>
              <a:cxnLst/>
              <a:rect l="l" t="t" r="r" b="b"/>
              <a:pathLst>
                <a:path w="1690" h="1421" extrusionOk="0">
                  <a:moveTo>
                    <a:pt x="147" y="74"/>
                  </a:moveTo>
                  <a:cubicBezTo>
                    <a:pt x="367" y="0"/>
                    <a:pt x="1322" y="98"/>
                    <a:pt x="1396" y="294"/>
                  </a:cubicBezTo>
                  <a:cubicBezTo>
                    <a:pt x="1469" y="368"/>
                    <a:pt x="1690" y="808"/>
                    <a:pt x="1592" y="931"/>
                  </a:cubicBezTo>
                  <a:cubicBezTo>
                    <a:pt x="1518" y="1029"/>
                    <a:pt x="1200" y="1249"/>
                    <a:pt x="1029" y="1249"/>
                  </a:cubicBezTo>
                  <a:cubicBezTo>
                    <a:pt x="833" y="1298"/>
                    <a:pt x="833" y="1420"/>
                    <a:pt x="588" y="1249"/>
                  </a:cubicBezTo>
                  <a:cubicBezTo>
                    <a:pt x="367" y="1127"/>
                    <a:pt x="147" y="857"/>
                    <a:pt x="98" y="686"/>
                  </a:cubicBezTo>
                  <a:cubicBezTo>
                    <a:pt x="74" y="539"/>
                    <a:pt x="0" y="123"/>
                    <a:pt x="147" y="74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7" name="Google Shape;352;p30">
              <a:extLst>
                <a:ext uri="{FF2B5EF4-FFF2-40B4-BE49-F238E27FC236}">
                  <a16:creationId xmlns:a16="http://schemas.microsoft.com/office/drawing/2014/main" id="{6EC782CA-2FB9-A5F0-7FB4-3EEF7C39A451}"/>
                </a:ext>
              </a:extLst>
            </p:cNvPr>
            <p:cNvSpPr/>
            <p:nvPr/>
          </p:nvSpPr>
          <p:spPr>
            <a:xfrm>
              <a:off x="1845753" y="3573250"/>
              <a:ext cx="116735" cy="118271"/>
            </a:xfrm>
            <a:custGeom>
              <a:avLst/>
              <a:gdLst/>
              <a:ahLst/>
              <a:cxnLst/>
              <a:rect l="l" t="t" r="r" b="b"/>
              <a:pathLst>
                <a:path w="1813" h="1837" extrusionOk="0">
                  <a:moveTo>
                    <a:pt x="344" y="24"/>
                  </a:moveTo>
                  <a:cubicBezTo>
                    <a:pt x="270" y="171"/>
                    <a:pt x="148" y="392"/>
                    <a:pt x="123" y="539"/>
                  </a:cubicBezTo>
                  <a:cubicBezTo>
                    <a:pt x="50" y="784"/>
                    <a:pt x="1" y="857"/>
                    <a:pt x="99" y="1102"/>
                  </a:cubicBezTo>
                  <a:cubicBezTo>
                    <a:pt x="123" y="1200"/>
                    <a:pt x="344" y="1567"/>
                    <a:pt x="417" y="1616"/>
                  </a:cubicBezTo>
                  <a:cubicBezTo>
                    <a:pt x="613" y="1690"/>
                    <a:pt x="466" y="1837"/>
                    <a:pt x="711" y="1739"/>
                  </a:cubicBezTo>
                  <a:lnTo>
                    <a:pt x="1495" y="1445"/>
                  </a:lnTo>
                  <a:cubicBezTo>
                    <a:pt x="1813" y="1322"/>
                    <a:pt x="1593" y="1102"/>
                    <a:pt x="1495" y="857"/>
                  </a:cubicBezTo>
                  <a:cubicBezTo>
                    <a:pt x="1446" y="735"/>
                    <a:pt x="1421" y="343"/>
                    <a:pt x="1372" y="294"/>
                  </a:cubicBezTo>
                  <a:cubicBezTo>
                    <a:pt x="1323" y="147"/>
                    <a:pt x="466" y="0"/>
                    <a:pt x="344" y="24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8" name="Google Shape;353;p30">
              <a:extLst>
                <a:ext uri="{FF2B5EF4-FFF2-40B4-BE49-F238E27FC236}">
                  <a16:creationId xmlns:a16="http://schemas.microsoft.com/office/drawing/2014/main" id="{6AB3F21A-DCF1-855F-E988-3210C04FCA8A}"/>
                </a:ext>
              </a:extLst>
            </p:cNvPr>
            <p:cNvSpPr/>
            <p:nvPr/>
          </p:nvSpPr>
          <p:spPr>
            <a:xfrm>
              <a:off x="1688128" y="3771874"/>
              <a:ext cx="75720" cy="59940"/>
            </a:xfrm>
            <a:custGeom>
              <a:avLst/>
              <a:gdLst/>
              <a:ahLst/>
              <a:cxnLst/>
              <a:rect l="l" t="t" r="r" b="b"/>
              <a:pathLst>
                <a:path w="1176" h="931" extrusionOk="0">
                  <a:moveTo>
                    <a:pt x="563" y="0"/>
                  </a:moveTo>
                  <a:cubicBezTo>
                    <a:pt x="123" y="0"/>
                    <a:pt x="0" y="25"/>
                    <a:pt x="0" y="392"/>
                  </a:cubicBezTo>
                  <a:lnTo>
                    <a:pt x="931" y="931"/>
                  </a:lnTo>
                  <a:cubicBezTo>
                    <a:pt x="1053" y="882"/>
                    <a:pt x="1127" y="858"/>
                    <a:pt x="1127" y="735"/>
                  </a:cubicBezTo>
                  <a:cubicBezTo>
                    <a:pt x="1127" y="588"/>
                    <a:pt x="1176" y="221"/>
                    <a:pt x="1078" y="123"/>
                  </a:cubicBezTo>
                  <a:cubicBezTo>
                    <a:pt x="955" y="74"/>
                    <a:pt x="759" y="0"/>
                    <a:pt x="563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9" name="Google Shape;354;p30">
              <a:extLst>
                <a:ext uri="{FF2B5EF4-FFF2-40B4-BE49-F238E27FC236}">
                  <a16:creationId xmlns:a16="http://schemas.microsoft.com/office/drawing/2014/main" id="{9A9681BD-2B73-2997-8412-3210B2DF2E33}"/>
                </a:ext>
              </a:extLst>
            </p:cNvPr>
            <p:cNvSpPr/>
            <p:nvPr/>
          </p:nvSpPr>
          <p:spPr>
            <a:xfrm>
              <a:off x="1800036" y="3827051"/>
              <a:ext cx="108879" cy="75714"/>
            </a:xfrm>
            <a:custGeom>
              <a:avLst/>
              <a:gdLst/>
              <a:ahLst/>
              <a:cxnLst/>
              <a:rect l="l" t="t" r="r" b="b"/>
              <a:pathLst>
                <a:path w="1691" h="1176" extrusionOk="0">
                  <a:moveTo>
                    <a:pt x="344" y="98"/>
                  </a:moveTo>
                  <a:cubicBezTo>
                    <a:pt x="246" y="245"/>
                    <a:pt x="99" y="392"/>
                    <a:pt x="1" y="564"/>
                  </a:cubicBezTo>
                  <a:lnTo>
                    <a:pt x="1078" y="1176"/>
                  </a:lnTo>
                  <a:cubicBezTo>
                    <a:pt x="1103" y="1176"/>
                    <a:pt x="1176" y="1176"/>
                    <a:pt x="1201" y="1127"/>
                  </a:cubicBezTo>
                  <a:cubicBezTo>
                    <a:pt x="1446" y="1078"/>
                    <a:pt x="1690" y="392"/>
                    <a:pt x="1446" y="270"/>
                  </a:cubicBezTo>
                  <a:cubicBezTo>
                    <a:pt x="1225" y="196"/>
                    <a:pt x="711" y="1"/>
                    <a:pt x="344" y="98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0" name="Google Shape;355;p30">
              <a:extLst>
                <a:ext uri="{FF2B5EF4-FFF2-40B4-BE49-F238E27FC236}">
                  <a16:creationId xmlns:a16="http://schemas.microsoft.com/office/drawing/2014/main" id="{DDC6411A-4FE4-55C1-25A5-CC23BFEA3F66}"/>
                </a:ext>
              </a:extLst>
            </p:cNvPr>
            <p:cNvSpPr/>
            <p:nvPr/>
          </p:nvSpPr>
          <p:spPr>
            <a:xfrm>
              <a:off x="1869448" y="3764019"/>
              <a:ext cx="96195" cy="72559"/>
            </a:xfrm>
            <a:custGeom>
              <a:avLst/>
              <a:gdLst/>
              <a:ahLst/>
              <a:cxnLst/>
              <a:rect l="l" t="t" r="r" b="b"/>
              <a:pathLst>
                <a:path w="1494" h="1127" extrusionOk="0">
                  <a:moveTo>
                    <a:pt x="710" y="0"/>
                  </a:moveTo>
                  <a:cubicBezTo>
                    <a:pt x="98" y="0"/>
                    <a:pt x="0" y="25"/>
                    <a:pt x="0" y="514"/>
                  </a:cubicBezTo>
                  <a:cubicBezTo>
                    <a:pt x="0" y="857"/>
                    <a:pt x="1469" y="1126"/>
                    <a:pt x="1469" y="735"/>
                  </a:cubicBezTo>
                  <a:cubicBezTo>
                    <a:pt x="1469" y="588"/>
                    <a:pt x="1494" y="220"/>
                    <a:pt x="1372" y="122"/>
                  </a:cubicBezTo>
                  <a:cubicBezTo>
                    <a:pt x="1225" y="73"/>
                    <a:pt x="955" y="0"/>
                    <a:pt x="710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1" name="Google Shape;356;p30">
              <a:extLst>
                <a:ext uri="{FF2B5EF4-FFF2-40B4-BE49-F238E27FC236}">
                  <a16:creationId xmlns:a16="http://schemas.microsoft.com/office/drawing/2014/main" id="{45D8476C-3477-EC26-37E8-A9E7E51BFBC0}"/>
                </a:ext>
              </a:extLst>
            </p:cNvPr>
            <p:cNvSpPr/>
            <p:nvPr/>
          </p:nvSpPr>
          <p:spPr>
            <a:xfrm>
              <a:off x="1905699" y="3508608"/>
              <a:ext cx="113580" cy="86723"/>
            </a:xfrm>
            <a:custGeom>
              <a:avLst/>
              <a:gdLst/>
              <a:ahLst/>
              <a:cxnLst/>
              <a:rect l="l" t="t" r="r" b="b"/>
              <a:pathLst>
                <a:path w="1764" h="1347" extrusionOk="0">
                  <a:moveTo>
                    <a:pt x="74" y="441"/>
                  </a:moveTo>
                  <a:cubicBezTo>
                    <a:pt x="245" y="318"/>
                    <a:pt x="1127" y="0"/>
                    <a:pt x="1274" y="73"/>
                  </a:cubicBezTo>
                  <a:cubicBezTo>
                    <a:pt x="1372" y="147"/>
                    <a:pt x="1764" y="416"/>
                    <a:pt x="1739" y="563"/>
                  </a:cubicBezTo>
                  <a:cubicBezTo>
                    <a:pt x="1739" y="686"/>
                    <a:pt x="1519" y="1053"/>
                    <a:pt x="1396" y="1126"/>
                  </a:cubicBezTo>
                  <a:cubicBezTo>
                    <a:pt x="1225" y="1249"/>
                    <a:pt x="1274" y="1347"/>
                    <a:pt x="1004" y="1347"/>
                  </a:cubicBezTo>
                  <a:cubicBezTo>
                    <a:pt x="760" y="1298"/>
                    <a:pt x="441" y="1151"/>
                    <a:pt x="319" y="1028"/>
                  </a:cubicBezTo>
                  <a:cubicBezTo>
                    <a:pt x="196" y="882"/>
                    <a:pt x="0" y="539"/>
                    <a:pt x="74" y="441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2" name="Google Shape;357;p30">
              <a:extLst>
                <a:ext uri="{FF2B5EF4-FFF2-40B4-BE49-F238E27FC236}">
                  <a16:creationId xmlns:a16="http://schemas.microsoft.com/office/drawing/2014/main" id="{EE3F2767-2822-AFE3-A55F-7718114BE411}"/>
                </a:ext>
              </a:extLst>
            </p:cNvPr>
            <p:cNvSpPr/>
            <p:nvPr/>
          </p:nvSpPr>
          <p:spPr>
            <a:xfrm>
              <a:off x="1970346" y="3587414"/>
              <a:ext cx="113580" cy="72559"/>
            </a:xfrm>
            <a:custGeom>
              <a:avLst/>
              <a:gdLst/>
              <a:ahLst/>
              <a:cxnLst/>
              <a:rect l="l" t="t" r="r" b="b"/>
              <a:pathLst>
                <a:path w="1764" h="1127" extrusionOk="0">
                  <a:moveTo>
                    <a:pt x="1151" y="0"/>
                  </a:moveTo>
                  <a:cubicBezTo>
                    <a:pt x="1347" y="74"/>
                    <a:pt x="1764" y="539"/>
                    <a:pt x="1690" y="686"/>
                  </a:cubicBezTo>
                  <a:cubicBezTo>
                    <a:pt x="1592" y="857"/>
                    <a:pt x="1151" y="1053"/>
                    <a:pt x="980" y="1102"/>
                  </a:cubicBezTo>
                  <a:cubicBezTo>
                    <a:pt x="711" y="1127"/>
                    <a:pt x="637" y="1102"/>
                    <a:pt x="368" y="980"/>
                  </a:cubicBezTo>
                  <a:cubicBezTo>
                    <a:pt x="0" y="784"/>
                    <a:pt x="245" y="515"/>
                    <a:pt x="490" y="368"/>
                  </a:cubicBezTo>
                  <a:cubicBezTo>
                    <a:pt x="588" y="294"/>
                    <a:pt x="711" y="196"/>
                    <a:pt x="833" y="147"/>
                  </a:cubicBezTo>
                  <a:cubicBezTo>
                    <a:pt x="882" y="49"/>
                    <a:pt x="1078" y="49"/>
                    <a:pt x="1151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3" name="Google Shape;358;p30">
              <a:extLst>
                <a:ext uri="{FF2B5EF4-FFF2-40B4-BE49-F238E27FC236}">
                  <a16:creationId xmlns:a16="http://schemas.microsoft.com/office/drawing/2014/main" id="{DFBB2CBB-64B2-1B38-CD0A-6512822FA211}"/>
                </a:ext>
              </a:extLst>
            </p:cNvPr>
            <p:cNvSpPr/>
            <p:nvPr/>
          </p:nvSpPr>
          <p:spPr>
            <a:xfrm>
              <a:off x="2057079" y="3658365"/>
              <a:ext cx="105660" cy="88333"/>
            </a:xfrm>
            <a:custGeom>
              <a:avLst/>
              <a:gdLst/>
              <a:ahLst/>
              <a:cxnLst/>
              <a:rect l="l" t="t" r="r" b="b"/>
              <a:pathLst>
                <a:path w="1641" h="1372" extrusionOk="0">
                  <a:moveTo>
                    <a:pt x="612" y="25"/>
                  </a:moveTo>
                  <a:cubicBezTo>
                    <a:pt x="270" y="49"/>
                    <a:pt x="0" y="319"/>
                    <a:pt x="49" y="735"/>
                  </a:cubicBezTo>
                  <a:cubicBezTo>
                    <a:pt x="123" y="980"/>
                    <a:pt x="490" y="1127"/>
                    <a:pt x="833" y="1225"/>
                  </a:cubicBezTo>
                  <a:cubicBezTo>
                    <a:pt x="1102" y="1274"/>
                    <a:pt x="1249" y="1372"/>
                    <a:pt x="1445" y="1127"/>
                  </a:cubicBezTo>
                  <a:cubicBezTo>
                    <a:pt x="1641" y="857"/>
                    <a:pt x="1616" y="417"/>
                    <a:pt x="1347" y="294"/>
                  </a:cubicBezTo>
                  <a:lnTo>
                    <a:pt x="906" y="123"/>
                  </a:lnTo>
                  <a:cubicBezTo>
                    <a:pt x="784" y="0"/>
                    <a:pt x="735" y="74"/>
                    <a:pt x="612" y="25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4" name="Google Shape;359;p30">
              <a:extLst>
                <a:ext uri="{FF2B5EF4-FFF2-40B4-BE49-F238E27FC236}">
                  <a16:creationId xmlns:a16="http://schemas.microsoft.com/office/drawing/2014/main" id="{2D547BF5-05FE-89BC-997A-A6A2182BCC1A}"/>
                </a:ext>
              </a:extLst>
            </p:cNvPr>
            <p:cNvSpPr/>
            <p:nvPr/>
          </p:nvSpPr>
          <p:spPr>
            <a:xfrm>
              <a:off x="1951416" y="3652055"/>
              <a:ext cx="115189" cy="78869"/>
            </a:xfrm>
            <a:custGeom>
              <a:avLst/>
              <a:gdLst/>
              <a:ahLst/>
              <a:cxnLst/>
              <a:rect l="l" t="t" r="r" b="b"/>
              <a:pathLst>
                <a:path w="1789" h="1225" extrusionOk="0">
                  <a:moveTo>
                    <a:pt x="1225" y="245"/>
                  </a:moveTo>
                  <a:cubicBezTo>
                    <a:pt x="1103" y="221"/>
                    <a:pt x="1005" y="294"/>
                    <a:pt x="858" y="270"/>
                  </a:cubicBezTo>
                  <a:cubicBezTo>
                    <a:pt x="613" y="221"/>
                    <a:pt x="172" y="0"/>
                    <a:pt x="74" y="294"/>
                  </a:cubicBezTo>
                  <a:cubicBezTo>
                    <a:pt x="1" y="539"/>
                    <a:pt x="50" y="784"/>
                    <a:pt x="245" y="857"/>
                  </a:cubicBezTo>
                  <a:cubicBezTo>
                    <a:pt x="662" y="980"/>
                    <a:pt x="1200" y="1225"/>
                    <a:pt x="1519" y="1029"/>
                  </a:cubicBezTo>
                  <a:cubicBezTo>
                    <a:pt x="1788" y="882"/>
                    <a:pt x="1396" y="294"/>
                    <a:pt x="1225" y="245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5" name="Google Shape;360;p30">
              <a:extLst>
                <a:ext uri="{FF2B5EF4-FFF2-40B4-BE49-F238E27FC236}">
                  <a16:creationId xmlns:a16="http://schemas.microsoft.com/office/drawing/2014/main" id="{0F5E1C86-2199-DB66-0637-50EB27E89B8D}"/>
                </a:ext>
              </a:extLst>
            </p:cNvPr>
            <p:cNvSpPr/>
            <p:nvPr/>
          </p:nvSpPr>
          <p:spPr>
            <a:xfrm>
              <a:off x="2146966" y="3590569"/>
              <a:ext cx="91495" cy="94642"/>
            </a:xfrm>
            <a:custGeom>
              <a:avLst/>
              <a:gdLst/>
              <a:ahLst/>
              <a:cxnLst/>
              <a:rect l="l" t="t" r="r" b="b"/>
              <a:pathLst>
                <a:path w="1421" h="1470" extrusionOk="0">
                  <a:moveTo>
                    <a:pt x="1078" y="25"/>
                  </a:moveTo>
                  <a:cubicBezTo>
                    <a:pt x="833" y="196"/>
                    <a:pt x="686" y="368"/>
                    <a:pt x="441" y="466"/>
                  </a:cubicBezTo>
                  <a:cubicBezTo>
                    <a:pt x="245" y="515"/>
                    <a:pt x="220" y="441"/>
                    <a:pt x="74" y="613"/>
                  </a:cubicBezTo>
                  <a:cubicBezTo>
                    <a:pt x="0" y="711"/>
                    <a:pt x="74" y="1127"/>
                    <a:pt x="98" y="1249"/>
                  </a:cubicBezTo>
                  <a:cubicBezTo>
                    <a:pt x="172" y="1470"/>
                    <a:pt x="1176" y="1445"/>
                    <a:pt x="1298" y="1200"/>
                  </a:cubicBezTo>
                  <a:cubicBezTo>
                    <a:pt x="1420" y="931"/>
                    <a:pt x="1420" y="686"/>
                    <a:pt x="1420" y="392"/>
                  </a:cubicBezTo>
                  <a:cubicBezTo>
                    <a:pt x="1420" y="319"/>
                    <a:pt x="1347" y="196"/>
                    <a:pt x="1298" y="123"/>
                  </a:cubicBezTo>
                  <a:cubicBezTo>
                    <a:pt x="1298" y="98"/>
                    <a:pt x="1102" y="0"/>
                    <a:pt x="1078" y="25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6" name="Google Shape;361;p30">
              <a:extLst>
                <a:ext uri="{FF2B5EF4-FFF2-40B4-BE49-F238E27FC236}">
                  <a16:creationId xmlns:a16="http://schemas.microsoft.com/office/drawing/2014/main" id="{7B1E7775-7D1F-FA34-5925-9C0887E13109}"/>
                </a:ext>
              </a:extLst>
            </p:cNvPr>
            <p:cNvSpPr/>
            <p:nvPr/>
          </p:nvSpPr>
          <p:spPr>
            <a:xfrm>
              <a:off x="2049159" y="3748245"/>
              <a:ext cx="140429" cy="78869"/>
            </a:xfrm>
            <a:custGeom>
              <a:avLst/>
              <a:gdLst/>
              <a:ahLst/>
              <a:cxnLst/>
              <a:rect l="l" t="t" r="r" b="b"/>
              <a:pathLst>
                <a:path w="2181" h="1225" extrusionOk="0">
                  <a:moveTo>
                    <a:pt x="1078" y="0"/>
                  </a:moveTo>
                  <a:cubicBezTo>
                    <a:pt x="784" y="147"/>
                    <a:pt x="784" y="196"/>
                    <a:pt x="417" y="147"/>
                  </a:cubicBezTo>
                  <a:cubicBezTo>
                    <a:pt x="1" y="123"/>
                    <a:pt x="99" y="465"/>
                    <a:pt x="148" y="710"/>
                  </a:cubicBezTo>
                  <a:cubicBezTo>
                    <a:pt x="270" y="1225"/>
                    <a:pt x="1519" y="1176"/>
                    <a:pt x="1960" y="931"/>
                  </a:cubicBezTo>
                  <a:cubicBezTo>
                    <a:pt x="2180" y="808"/>
                    <a:pt x="2009" y="367"/>
                    <a:pt x="1935" y="221"/>
                  </a:cubicBezTo>
                  <a:cubicBezTo>
                    <a:pt x="1837" y="74"/>
                    <a:pt x="1372" y="25"/>
                    <a:pt x="1078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7" name="Google Shape;362;p30">
              <a:extLst>
                <a:ext uri="{FF2B5EF4-FFF2-40B4-BE49-F238E27FC236}">
                  <a16:creationId xmlns:a16="http://schemas.microsoft.com/office/drawing/2014/main" id="{11BB1C8B-F020-B2FF-5B3A-2EC601EBB93C}"/>
                </a:ext>
              </a:extLst>
            </p:cNvPr>
            <p:cNvSpPr/>
            <p:nvPr/>
          </p:nvSpPr>
          <p:spPr>
            <a:xfrm>
              <a:off x="2181608" y="3689913"/>
              <a:ext cx="115189" cy="88333"/>
            </a:xfrm>
            <a:custGeom>
              <a:avLst/>
              <a:gdLst/>
              <a:ahLst/>
              <a:cxnLst/>
              <a:rect l="l" t="t" r="r" b="b"/>
              <a:pathLst>
                <a:path w="1789" h="1372" extrusionOk="0">
                  <a:moveTo>
                    <a:pt x="784" y="147"/>
                  </a:moveTo>
                  <a:cubicBezTo>
                    <a:pt x="417" y="172"/>
                    <a:pt x="1" y="196"/>
                    <a:pt x="50" y="735"/>
                  </a:cubicBezTo>
                  <a:cubicBezTo>
                    <a:pt x="74" y="1053"/>
                    <a:pt x="172" y="1029"/>
                    <a:pt x="442" y="1151"/>
                  </a:cubicBezTo>
                  <a:cubicBezTo>
                    <a:pt x="638" y="1249"/>
                    <a:pt x="1029" y="1371"/>
                    <a:pt x="1176" y="1249"/>
                  </a:cubicBezTo>
                  <a:cubicBezTo>
                    <a:pt x="1372" y="1102"/>
                    <a:pt x="1788" y="612"/>
                    <a:pt x="1544" y="367"/>
                  </a:cubicBezTo>
                  <a:cubicBezTo>
                    <a:pt x="1470" y="294"/>
                    <a:pt x="858" y="0"/>
                    <a:pt x="784" y="147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8" name="Google Shape;363;p30">
              <a:extLst>
                <a:ext uri="{FF2B5EF4-FFF2-40B4-BE49-F238E27FC236}">
                  <a16:creationId xmlns:a16="http://schemas.microsoft.com/office/drawing/2014/main" id="{2EF04427-0B92-5D01-71B4-23CF7BFF89C4}"/>
                </a:ext>
              </a:extLst>
            </p:cNvPr>
            <p:cNvSpPr/>
            <p:nvPr/>
          </p:nvSpPr>
          <p:spPr>
            <a:xfrm>
              <a:off x="1971892" y="3738781"/>
              <a:ext cx="75784" cy="72559"/>
            </a:xfrm>
            <a:custGeom>
              <a:avLst/>
              <a:gdLst/>
              <a:ahLst/>
              <a:cxnLst/>
              <a:rect l="l" t="t" r="r" b="b"/>
              <a:pathLst>
                <a:path w="1177" h="1127" extrusionOk="0">
                  <a:moveTo>
                    <a:pt x="564" y="0"/>
                  </a:moveTo>
                  <a:cubicBezTo>
                    <a:pt x="99" y="0"/>
                    <a:pt x="1" y="25"/>
                    <a:pt x="1" y="514"/>
                  </a:cubicBezTo>
                  <a:cubicBezTo>
                    <a:pt x="1" y="857"/>
                    <a:pt x="1127" y="1127"/>
                    <a:pt x="1127" y="735"/>
                  </a:cubicBezTo>
                  <a:cubicBezTo>
                    <a:pt x="1127" y="563"/>
                    <a:pt x="1176" y="221"/>
                    <a:pt x="1078" y="123"/>
                  </a:cubicBezTo>
                  <a:cubicBezTo>
                    <a:pt x="907" y="49"/>
                    <a:pt x="736" y="0"/>
                    <a:pt x="564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9" name="Google Shape;364;p30">
              <a:extLst>
                <a:ext uri="{FF2B5EF4-FFF2-40B4-BE49-F238E27FC236}">
                  <a16:creationId xmlns:a16="http://schemas.microsoft.com/office/drawing/2014/main" id="{07316BD3-AD5F-BF92-F01A-F0059EA2FEA2}"/>
                </a:ext>
              </a:extLst>
            </p:cNvPr>
            <p:cNvSpPr/>
            <p:nvPr/>
          </p:nvSpPr>
          <p:spPr>
            <a:xfrm>
              <a:off x="2085474" y="3825506"/>
              <a:ext cx="113580" cy="66250"/>
            </a:xfrm>
            <a:custGeom>
              <a:avLst/>
              <a:gdLst/>
              <a:ahLst/>
              <a:cxnLst/>
              <a:rect l="l" t="t" r="r" b="b"/>
              <a:pathLst>
                <a:path w="1764" h="1029" extrusionOk="0">
                  <a:moveTo>
                    <a:pt x="833" y="0"/>
                  </a:moveTo>
                  <a:cubicBezTo>
                    <a:pt x="661" y="0"/>
                    <a:pt x="0" y="294"/>
                    <a:pt x="98" y="514"/>
                  </a:cubicBezTo>
                  <a:cubicBezTo>
                    <a:pt x="171" y="710"/>
                    <a:pt x="245" y="906"/>
                    <a:pt x="490" y="906"/>
                  </a:cubicBezTo>
                  <a:cubicBezTo>
                    <a:pt x="955" y="906"/>
                    <a:pt x="1763" y="1029"/>
                    <a:pt x="1543" y="343"/>
                  </a:cubicBezTo>
                  <a:cubicBezTo>
                    <a:pt x="1420" y="25"/>
                    <a:pt x="1151" y="0"/>
                    <a:pt x="833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0" name="Google Shape;365;p30">
              <a:extLst>
                <a:ext uri="{FF2B5EF4-FFF2-40B4-BE49-F238E27FC236}">
                  <a16:creationId xmlns:a16="http://schemas.microsoft.com/office/drawing/2014/main" id="{7BACB853-FAF7-D980-3D35-104C3F66CD88}"/>
                </a:ext>
              </a:extLst>
            </p:cNvPr>
            <p:cNvSpPr/>
            <p:nvPr/>
          </p:nvSpPr>
          <p:spPr>
            <a:xfrm>
              <a:off x="1986122" y="3804967"/>
              <a:ext cx="99414" cy="102561"/>
            </a:xfrm>
            <a:custGeom>
              <a:avLst/>
              <a:gdLst/>
              <a:ahLst/>
              <a:cxnLst/>
              <a:rect l="l" t="t" r="r" b="b"/>
              <a:pathLst>
                <a:path w="1544" h="1593" extrusionOk="0">
                  <a:moveTo>
                    <a:pt x="906" y="1"/>
                  </a:moveTo>
                  <a:cubicBezTo>
                    <a:pt x="661" y="123"/>
                    <a:pt x="368" y="246"/>
                    <a:pt x="172" y="368"/>
                  </a:cubicBezTo>
                  <a:cubicBezTo>
                    <a:pt x="0" y="490"/>
                    <a:pt x="49" y="539"/>
                    <a:pt x="123" y="735"/>
                  </a:cubicBezTo>
                  <a:cubicBezTo>
                    <a:pt x="172" y="931"/>
                    <a:pt x="417" y="1445"/>
                    <a:pt x="661" y="1543"/>
                  </a:cubicBezTo>
                  <a:cubicBezTo>
                    <a:pt x="882" y="1592"/>
                    <a:pt x="1543" y="1054"/>
                    <a:pt x="1494" y="809"/>
                  </a:cubicBezTo>
                  <a:cubicBezTo>
                    <a:pt x="1470" y="588"/>
                    <a:pt x="1225" y="172"/>
                    <a:pt x="906" y="1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1" name="Google Shape;366;p30">
              <a:extLst>
                <a:ext uri="{FF2B5EF4-FFF2-40B4-BE49-F238E27FC236}">
                  <a16:creationId xmlns:a16="http://schemas.microsoft.com/office/drawing/2014/main" id="{850B1040-7634-8634-2ACE-863D6D4B6F62}"/>
                </a:ext>
              </a:extLst>
            </p:cNvPr>
            <p:cNvSpPr/>
            <p:nvPr/>
          </p:nvSpPr>
          <p:spPr>
            <a:xfrm>
              <a:off x="1970346" y="3912167"/>
              <a:ext cx="129354" cy="86788"/>
            </a:xfrm>
            <a:custGeom>
              <a:avLst/>
              <a:gdLst/>
              <a:ahLst/>
              <a:cxnLst/>
              <a:rect l="l" t="t" r="r" b="b"/>
              <a:pathLst>
                <a:path w="2009" h="1348" extrusionOk="0">
                  <a:moveTo>
                    <a:pt x="1029" y="1348"/>
                  </a:moveTo>
                  <a:cubicBezTo>
                    <a:pt x="1225" y="1274"/>
                    <a:pt x="1445" y="1152"/>
                    <a:pt x="1592" y="1127"/>
                  </a:cubicBezTo>
                  <a:cubicBezTo>
                    <a:pt x="2008" y="1078"/>
                    <a:pt x="1519" y="1"/>
                    <a:pt x="1127" y="1"/>
                  </a:cubicBezTo>
                  <a:cubicBezTo>
                    <a:pt x="833" y="1"/>
                    <a:pt x="711" y="99"/>
                    <a:pt x="466" y="295"/>
                  </a:cubicBezTo>
                  <a:cubicBezTo>
                    <a:pt x="319" y="417"/>
                    <a:pt x="49" y="662"/>
                    <a:pt x="0" y="76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2" name="Google Shape;367;p30">
              <a:extLst>
                <a:ext uri="{FF2B5EF4-FFF2-40B4-BE49-F238E27FC236}">
                  <a16:creationId xmlns:a16="http://schemas.microsoft.com/office/drawing/2014/main" id="{203C9611-BBB3-547F-C1D7-B986F80D44D6}"/>
                </a:ext>
              </a:extLst>
            </p:cNvPr>
            <p:cNvSpPr/>
            <p:nvPr/>
          </p:nvSpPr>
          <p:spPr>
            <a:xfrm>
              <a:off x="2192683" y="3894847"/>
              <a:ext cx="115125" cy="72559"/>
            </a:xfrm>
            <a:custGeom>
              <a:avLst/>
              <a:gdLst/>
              <a:ahLst/>
              <a:cxnLst/>
              <a:rect l="l" t="t" r="r" b="b"/>
              <a:pathLst>
                <a:path w="1788" h="1127" extrusionOk="0">
                  <a:moveTo>
                    <a:pt x="1176" y="1"/>
                  </a:moveTo>
                  <a:cubicBezTo>
                    <a:pt x="1347" y="74"/>
                    <a:pt x="1788" y="539"/>
                    <a:pt x="1690" y="686"/>
                  </a:cubicBezTo>
                  <a:cubicBezTo>
                    <a:pt x="1592" y="858"/>
                    <a:pt x="1176" y="1053"/>
                    <a:pt x="980" y="1102"/>
                  </a:cubicBezTo>
                  <a:cubicBezTo>
                    <a:pt x="710" y="1127"/>
                    <a:pt x="637" y="1102"/>
                    <a:pt x="368" y="980"/>
                  </a:cubicBezTo>
                  <a:cubicBezTo>
                    <a:pt x="0" y="784"/>
                    <a:pt x="245" y="515"/>
                    <a:pt x="490" y="368"/>
                  </a:cubicBezTo>
                  <a:cubicBezTo>
                    <a:pt x="588" y="294"/>
                    <a:pt x="710" y="196"/>
                    <a:pt x="833" y="147"/>
                  </a:cubicBezTo>
                  <a:cubicBezTo>
                    <a:pt x="882" y="49"/>
                    <a:pt x="1102" y="49"/>
                    <a:pt x="1176" y="1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3" name="Google Shape;368;p30">
              <a:extLst>
                <a:ext uri="{FF2B5EF4-FFF2-40B4-BE49-F238E27FC236}">
                  <a16:creationId xmlns:a16="http://schemas.microsoft.com/office/drawing/2014/main" id="{CE314F3E-0F66-7972-6893-F9A252D67231}"/>
                </a:ext>
              </a:extLst>
            </p:cNvPr>
            <p:cNvSpPr/>
            <p:nvPr/>
          </p:nvSpPr>
          <p:spPr>
            <a:xfrm>
              <a:off x="2082319" y="3891693"/>
              <a:ext cx="111970" cy="74169"/>
            </a:xfrm>
            <a:custGeom>
              <a:avLst/>
              <a:gdLst/>
              <a:ahLst/>
              <a:cxnLst/>
              <a:rect l="l" t="t" r="r" b="b"/>
              <a:pathLst>
                <a:path w="1739" h="1152" extrusionOk="0">
                  <a:moveTo>
                    <a:pt x="833" y="1"/>
                  </a:moveTo>
                  <a:cubicBezTo>
                    <a:pt x="123" y="1"/>
                    <a:pt x="0" y="50"/>
                    <a:pt x="0" y="539"/>
                  </a:cubicBezTo>
                  <a:cubicBezTo>
                    <a:pt x="0" y="858"/>
                    <a:pt x="1690" y="1151"/>
                    <a:pt x="1690" y="735"/>
                  </a:cubicBezTo>
                  <a:cubicBezTo>
                    <a:pt x="1690" y="588"/>
                    <a:pt x="1739" y="221"/>
                    <a:pt x="1592" y="123"/>
                  </a:cubicBezTo>
                  <a:cubicBezTo>
                    <a:pt x="1445" y="74"/>
                    <a:pt x="1127" y="1"/>
                    <a:pt x="833" y="1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4" name="Google Shape;369;p30">
              <a:extLst>
                <a:ext uri="{FF2B5EF4-FFF2-40B4-BE49-F238E27FC236}">
                  <a16:creationId xmlns:a16="http://schemas.microsoft.com/office/drawing/2014/main" id="{FE9ABDAF-98D1-5985-CAD2-2DCB3ECA2A5C}"/>
                </a:ext>
              </a:extLst>
            </p:cNvPr>
            <p:cNvSpPr/>
            <p:nvPr/>
          </p:nvSpPr>
          <p:spPr>
            <a:xfrm>
              <a:off x="2083865" y="3953179"/>
              <a:ext cx="129354" cy="107261"/>
            </a:xfrm>
            <a:custGeom>
              <a:avLst/>
              <a:gdLst/>
              <a:ahLst/>
              <a:cxnLst/>
              <a:rect l="l" t="t" r="r" b="b"/>
              <a:pathLst>
                <a:path w="2009" h="1666" extrusionOk="0">
                  <a:moveTo>
                    <a:pt x="196" y="74"/>
                  </a:moveTo>
                  <a:cubicBezTo>
                    <a:pt x="441" y="1"/>
                    <a:pt x="1543" y="123"/>
                    <a:pt x="1666" y="319"/>
                  </a:cubicBezTo>
                  <a:cubicBezTo>
                    <a:pt x="1715" y="441"/>
                    <a:pt x="2009" y="882"/>
                    <a:pt x="1911" y="1078"/>
                  </a:cubicBezTo>
                  <a:cubicBezTo>
                    <a:pt x="1837" y="1200"/>
                    <a:pt x="1421" y="1445"/>
                    <a:pt x="1274" y="1470"/>
                  </a:cubicBezTo>
                  <a:cubicBezTo>
                    <a:pt x="1029" y="1494"/>
                    <a:pt x="1029" y="1666"/>
                    <a:pt x="735" y="1470"/>
                  </a:cubicBezTo>
                  <a:cubicBezTo>
                    <a:pt x="490" y="1323"/>
                    <a:pt x="245" y="1005"/>
                    <a:pt x="196" y="809"/>
                  </a:cubicBezTo>
                  <a:cubicBezTo>
                    <a:pt x="74" y="588"/>
                    <a:pt x="1" y="123"/>
                    <a:pt x="196" y="74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5" name="Google Shape;370;p30">
              <a:extLst>
                <a:ext uri="{FF2B5EF4-FFF2-40B4-BE49-F238E27FC236}">
                  <a16:creationId xmlns:a16="http://schemas.microsoft.com/office/drawing/2014/main" id="{B7EDBAF8-3DD1-8213-10D3-109327C2195F}"/>
                </a:ext>
              </a:extLst>
            </p:cNvPr>
            <p:cNvSpPr/>
            <p:nvPr/>
          </p:nvSpPr>
          <p:spPr>
            <a:xfrm>
              <a:off x="2189528" y="3781338"/>
              <a:ext cx="115125" cy="118271"/>
            </a:xfrm>
            <a:custGeom>
              <a:avLst/>
              <a:gdLst/>
              <a:ahLst/>
              <a:cxnLst/>
              <a:rect l="l" t="t" r="r" b="b"/>
              <a:pathLst>
                <a:path w="1788" h="1837" extrusionOk="0">
                  <a:moveTo>
                    <a:pt x="319" y="49"/>
                  </a:moveTo>
                  <a:cubicBezTo>
                    <a:pt x="270" y="196"/>
                    <a:pt x="147" y="417"/>
                    <a:pt x="123" y="564"/>
                  </a:cubicBezTo>
                  <a:cubicBezTo>
                    <a:pt x="49" y="808"/>
                    <a:pt x="0" y="857"/>
                    <a:pt x="74" y="1102"/>
                  </a:cubicBezTo>
                  <a:cubicBezTo>
                    <a:pt x="123" y="1200"/>
                    <a:pt x="319" y="1568"/>
                    <a:pt x="417" y="1641"/>
                  </a:cubicBezTo>
                  <a:cubicBezTo>
                    <a:pt x="612" y="1690"/>
                    <a:pt x="441" y="1837"/>
                    <a:pt x="686" y="1764"/>
                  </a:cubicBezTo>
                  <a:lnTo>
                    <a:pt x="1494" y="1445"/>
                  </a:lnTo>
                  <a:cubicBezTo>
                    <a:pt x="1788" y="1323"/>
                    <a:pt x="1592" y="1102"/>
                    <a:pt x="1494" y="857"/>
                  </a:cubicBezTo>
                  <a:cubicBezTo>
                    <a:pt x="1421" y="735"/>
                    <a:pt x="1396" y="343"/>
                    <a:pt x="1372" y="319"/>
                  </a:cubicBezTo>
                  <a:cubicBezTo>
                    <a:pt x="1274" y="172"/>
                    <a:pt x="441" y="0"/>
                    <a:pt x="319" y="49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6" name="Google Shape;371;p30">
              <a:extLst>
                <a:ext uri="{FF2B5EF4-FFF2-40B4-BE49-F238E27FC236}">
                  <a16:creationId xmlns:a16="http://schemas.microsoft.com/office/drawing/2014/main" id="{F74AE4F4-D118-8C16-9E58-CD79E3171861}"/>
                </a:ext>
              </a:extLst>
            </p:cNvPr>
            <p:cNvSpPr/>
            <p:nvPr/>
          </p:nvSpPr>
          <p:spPr>
            <a:xfrm>
              <a:off x="1897779" y="3831815"/>
              <a:ext cx="115189" cy="111961"/>
            </a:xfrm>
            <a:custGeom>
              <a:avLst/>
              <a:gdLst/>
              <a:ahLst/>
              <a:cxnLst/>
              <a:rect l="l" t="t" r="r" b="b"/>
              <a:pathLst>
                <a:path w="1789" h="1739" extrusionOk="0">
                  <a:moveTo>
                    <a:pt x="319" y="24"/>
                  </a:moveTo>
                  <a:cubicBezTo>
                    <a:pt x="270" y="171"/>
                    <a:pt x="148" y="392"/>
                    <a:pt x="123" y="539"/>
                  </a:cubicBezTo>
                  <a:cubicBezTo>
                    <a:pt x="50" y="784"/>
                    <a:pt x="1" y="857"/>
                    <a:pt x="74" y="1102"/>
                  </a:cubicBezTo>
                  <a:cubicBezTo>
                    <a:pt x="123" y="1151"/>
                    <a:pt x="246" y="1396"/>
                    <a:pt x="319" y="1518"/>
                  </a:cubicBezTo>
                  <a:lnTo>
                    <a:pt x="662" y="1739"/>
                  </a:lnTo>
                  <a:lnTo>
                    <a:pt x="687" y="1739"/>
                  </a:lnTo>
                  <a:lnTo>
                    <a:pt x="1495" y="1420"/>
                  </a:lnTo>
                  <a:cubicBezTo>
                    <a:pt x="1789" y="1298"/>
                    <a:pt x="1568" y="1102"/>
                    <a:pt x="1495" y="857"/>
                  </a:cubicBezTo>
                  <a:cubicBezTo>
                    <a:pt x="1421" y="735"/>
                    <a:pt x="1397" y="318"/>
                    <a:pt x="1372" y="294"/>
                  </a:cubicBezTo>
                  <a:cubicBezTo>
                    <a:pt x="1274" y="147"/>
                    <a:pt x="442" y="0"/>
                    <a:pt x="319" y="24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7" name="Google Shape;372;p30">
              <a:extLst>
                <a:ext uri="{FF2B5EF4-FFF2-40B4-BE49-F238E27FC236}">
                  <a16:creationId xmlns:a16="http://schemas.microsoft.com/office/drawing/2014/main" id="{40ADEAED-2425-36A8-2FE5-DF4DCC5040A5}"/>
                </a:ext>
              </a:extLst>
            </p:cNvPr>
            <p:cNvSpPr/>
            <p:nvPr/>
          </p:nvSpPr>
          <p:spPr>
            <a:xfrm>
              <a:off x="2342453" y="3681994"/>
              <a:ext cx="143520" cy="91488"/>
            </a:xfrm>
            <a:custGeom>
              <a:avLst/>
              <a:gdLst/>
              <a:ahLst/>
              <a:cxnLst/>
              <a:rect l="l" t="t" r="r" b="b"/>
              <a:pathLst>
                <a:path w="2229" h="1421" extrusionOk="0">
                  <a:moveTo>
                    <a:pt x="368" y="270"/>
                  </a:moveTo>
                  <a:cubicBezTo>
                    <a:pt x="1" y="613"/>
                    <a:pt x="25" y="1029"/>
                    <a:pt x="490" y="1250"/>
                  </a:cubicBezTo>
                  <a:cubicBezTo>
                    <a:pt x="858" y="1396"/>
                    <a:pt x="882" y="1421"/>
                    <a:pt x="1225" y="1250"/>
                  </a:cubicBezTo>
                  <a:cubicBezTo>
                    <a:pt x="1470" y="1127"/>
                    <a:pt x="1666" y="686"/>
                    <a:pt x="1813" y="515"/>
                  </a:cubicBezTo>
                  <a:cubicBezTo>
                    <a:pt x="2229" y="74"/>
                    <a:pt x="441" y="1"/>
                    <a:pt x="368" y="27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8" name="Google Shape;373;p30">
              <a:extLst>
                <a:ext uri="{FF2B5EF4-FFF2-40B4-BE49-F238E27FC236}">
                  <a16:creationId xmlns:a16="http://schemas.microsoft.com/office/drawing/2014/main" id="{5805CE51-40C3-A975-7C4A-BEFC72A22CF0}"/>
                </a:ext>
              </a:extLst>
            </p:cNvPr>
            <p:cNvSpPr/>
            <p:nvPr/>
          </p:nvSpPr>
          <p:spPr>
            <a:xfrm>
              <a:off x="2276260" y="3734016"/>
              <a:ext cx="67864" cy="69469"/>
            </a:xfrm>
            <a:custGeom>
              <a:avLst/>
              <a:gdLst/>
              <a:ahLst/>
              <a:cxnLst/>
              <a:rect l="l" t="t" r="r" b="b"/>
              <a:pathLst>
                <a:path w="1054" h="1079" extrusionOk="0">
                  <a:moveTo>
                    <a:pt x="25" y="368"/>
                  </a:moveTo>
                  <a:cubicBezTo>
                    <a:pt x="123" y="246"/>
                    <a:pt x="661" y="1"/>
                    <a:pt x="759" y="74"/>
                  </a:cubicBezTo>
                  <a:cubicBezTo>
                    <a:pt x="808" y="123"/>
                    <a:pt x="1053" y="344"/>
                    <a:pt x="1029" y="466"/>
                  </a:cubicBezTo>
                  <a:cubicBezTo>
                    <a:pt x="1029" y="564"/>
                    <a:pt x="906" y="858"/>
                    <a:pt x="808" y="907"/>
                  </a:cubicBezTo>
                  <a:cubicBezTo>
                    <a:pt x="735" y="980"/>
                    <a:pt x="759" y="1078"/>
                    <a:pt x="563" y="1054"/>
                  </a:cubicBezTo>
                  <a:cubicBezTo>
                    <a:pt x="416" y="1029"/>
                    <a:pt x="245" y="931"/>
                    <a:pt x="147" y="809"/>
                  </a:cubicBezTo>
                  <a:cubicBezTo>
                    <a:pt x="123" y="735"/>
                    <a:pt x="0" y="466"/>
                    <a:pt x="25" y="368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9" name="Google Shape;374;p30">
              <a:extLst>
                <a:ext uri="{FF2B5EF4-FFF2-40B4-BE49-F238E27FC236}">
                  <a16:creationId xmlns:a16="http://schemas.microsoft.com/office/drawing/2014/main" id="{16D27D8B-8FA5-648F-ACA9-6D2840A297FA}"/>
                </a:ext>
              </a:extLst>
            </p:cNvPr>
            <p:cNvSpPr/>
            <p:nvPr/>
          </p:nvSpPr>
          <p:spPr>
            <a:xfrm>
              <a:off x="2454426" y="3680231"/>
              <a:ext cx="55244" cy="75714"/>
            </a:xfrm>
            <a:custGeom>
              <a:avLst/>
              <a:gdLst/>
              <a:ahLst/>
              <a:cxnLst/>
              <a:rect l="l" t="t" r="r" b="b"/>
              <a:pathLst>
                <a:path w="858" h="1176" extrusionOk="0">
                  <a:moveTo>
                    <a:pt x="808" y="74"/>
                  </a:moveTo>
                  <a:cubicBezTo>
                    <a:pt x="710" y="245"/>
                    <a:pt x="490" y="441"/>
                    <a:pt x="368" y="539"/>
                  </a:cubicBezTo>
                  <a:cubicBezTo>
                    <a:pt x="0" y="735"/>
                    <a:pt x="343" y="931"/>
                    <a:pt x="612" y="1102"/>
                  </a:cubicBezTo>
                  <a:cubicBezTo>
                    <a:pt x="686" y="1151"/>
                    <a:pt x="784" y="1176"/>
                    <a:pt x="857" y="1151"/>
                  </a:cubicBezTo>
                  <a:lnTo>
                    <a:pt x="857" y="0"/>
                  </a:lnTo>
                  <a:cubicBezTo>
                    <a:pt x="833" y="49"/>
                    <a:pt x="808" y="49"/>
                    <a:pt x="808" y="74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0" name="Google Shape;375;p30">
              <a:extLst>
                <a:ext uri="{FF2B5EF4-FFF2-40B4-BE49-F238E27FC236}">
                  <a16:creationId xmlns:a16="http://schemas.microsoft.com/office/drawing/2014/main" id="{FF89595C-019D-4C6C-F0C8-2B57E9799201}"/>
                </a:ext>
              </a:extLst>
            </p:cNvPr>
            <p:cNvSpPr/>
            <p:nvPr/>
          </p:nvSpPr>
          <p:spPr>
            <a:xfrm>
              <a:off x="2391324" y="3749790"/>
              <a:ext cx="116735" cy="77323"/>
            </a:xfrm>
            <a:custGeom>
              <a:avLst/>
              <a:gdLst/>
              <a:ahLst/>
              <a:cxnLst/>
              <a:rect l="l" t="t" r="r" b="b"/>
              <a:pathLst>
                <a:path w="1813" h="1201" extrusionOk="0">
                  <a:moveTo>
                    <a:pt x="956" y="99"/>
                  </a:moveTo>
                  <a:cubicBezTo>
                    <a:pt x="784" y="319"/>
                    <a:pt x="1" y="539"/>
                    <a:pt x="368" y="907"/>
                  </a:cubicBezTo>
                  <a:cubicBezTo>
                    <a:pt x="588" y="1103"/>
                    <a:pt x="588" y="1201"/>
                    <a:pt x="956" y="1201"/>
                  </a:cubicBezTo>
                  <a:cubicBezTo>
                    <a:pt x="1274" y="1201"/>
                    <a:pt x="1470" y="1152"/>
                    <a:pt x="1715" y="980"/>
                  </a:cubicBezTo>
                  <a:cubicBezTo>
                    <a:pt x="1764" y="956"/>
                    <a:pt x="1788" y="956"/>
                    <a:pt x="1813" y="931"/>
                  </a:cubicBezTo>
                  <a:lnTo>
                    <a:pt x="1813" y="539"/>
                  </a:lnTo>
                  <a:cubicBezTo>
                    <a:pt x="1764" y="417"/>
                    <a:pt x="1666" y="319"/>
                    <a:pt x="1568" y="221"/>
                  </a:cubicBezTo>
                  <a:cubicBezTo>
                    <a:pt x="1470" y="172"/>
                    <a:pt x="1323" y="1"/>
                    <a:pt x="1225" y="1"/>
                  </a:cubicBezTo>
                  <a:cubicBezTo>
                    <a:pt x="1152" y="1"/>
                    <a:pt x="956" y="50"/>
                    <a:pt x="956" y="99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1" name="Google Shape;376;p30">
              <a:extLst>
                <a:ext uri="{FF2B5EF4-FFF2-40B4-BE49-F238E27FC236}">
                  <a16:creationId xmlns:a16="http://schemas.microsoft.com/office/drawing/2014/main" id="{2785BDD3-B797-5964-3DBB-D8F996AFB388}"/>
                </a:ext>
              </a:extLst>
            </p:cNvPr>
            <p:cNvSpPr/>
            <p:nvPr/>
          </p:nvSpPr>
          <p:spPr>
            <a:xfrm>
              <a:off x="2293581" y="3795503"/>
              <a:ext cx="113580" cy="72623"/>
            </a:xfrm>
            <a:custGeom>
              <a:avLst/>
              <a:gdLst/>
              <a:ahLst/>
              <a:cxnLst/>
              <a:rect l="l" t="t" r="r" b="b"/>
              <a:pathLst>
                <a:path w="1764" h="1128" extrusionOk="0">
                  <a:moveTo>
                    <a:pt x="1151" y="1"/>
                  </a:moveTo>
                  <a:cubicBezTo>
                    <a:pt x="1347" y="99"/>
                    <a:pt x="1764" y="564"/>
                    <a:pt x="1690" y="711"/>
                  </a:cubicBezTo>
                  <a:cubicBezTo>
                    <a:pt x="1592" y="858"/>
                    <a:pt x="1151" y="1078"/>
                    <a:pt x="980" y="1103"/>
                  </a:cubicBezTo>
                  <a:cubicBezTo>
                    <a:pt x="711" y="1127"/>
                    <a:pt x="637" y="1103"/>
                    <a:pt x="368" y="980"/>
                  </a:cubicBezTo>
                  <a:cubicBezTo>
                    <a:pt x="0" y="809"/>
                    <a:pt x="245" y="515"/>
                    <a:pt x="490" y="368"/>
                  </a:cubicBezTo>
                  <a:cubicBezTo>
                    <a:pt x="588" y="319"/>
                    <a:pt x="711" y="221"/>
                    <a:pt x="833" y="148"/>
                  </a:cubicBezTo>
                  <a:cubicBezTo>
                    <a:pt x="882" y="74"/>
                    <a:pt x="1102" y="74"/>
                    <a:pt x="1151" y="1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2" name="Google Shape;377;p30">
              <a:extLst>
                <a:ext uri="{FF2B5EF4-FFF2-40B4-BE49-F238E27FC236}">
                  <a16:creationId xmlns:a16="http://schemas.microsoft.com/office/drawing/2014/main" id="{386064F0-D761-A8BC-64F0-97EA05FA278E}"/>
                </a:ext>
              </a:extLst>
            </p:cNvPr>
            <p:cNvSpPr/>
            <p:nvPr/>
          </p:nvSpPr>
          <p:spPr>
            <a:xfrm>
              <a:off x="2380314" y="3868064"/>
              <a:ext cx="105660" cy="86788"/>
            </a:xfrm>
            <a:custGeom>
              <a:avLst/>
              <a:gdLst/>
              <a:ahLst/>
              <a:cxnLst/>
              <a:rect l="l" t="t" r="r" b="b"/>
              <a:pathLst>
                <a:path w="1641" h="1348" extrusionOk="0">
                  <a:moveTo>
                    <a:pt x="613" y="0"/>
                  </a:moveTo>
                  <a:cubicBezTo>
                    <a:pt x="270" y="49"/>
                    <a:pt x="0" y="319"/>
                    <a:pt x="49" y="710"/>
                  </a:cubicBezTo>
                  <a:cubicBezTo>
                    <a:pt x="123" y="955"/>
                    <a:pt x="490" y="1102"/>
                    <a:pt x="833" y="1200"/>
                  </a:cubicBezTo>
                  <a:cubicBezTo>
                    <a:pt x="1102" y="1274"/>
                    <a:pt x="1249" y="1347"/>
                    <a:pt x="1445" y="1102"/>
                  </a:cubicBezTo>
                  <a:cubicBezTo>
                    <a:pt x="1641" y="833"/>
                    <a:pt x="1617" y="392"/>
                    <a:pt x="1347" y="294"/>
                  </a:cubicBezTo>
                  <a:lnTo>
                    <a:pt x="906" y="98"/>
                  </a:lnTo>
                  <a:cubicBezTo>
                    <a:pt x="784" y="0"/>
                    <a:pt x="735" y="98"/>
                    <a:pt x="613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3" name="Google Shape;378;p30">
              <a:extLst>
                <a:ext uri="{FF2B5EF4-FFF2-40B4-BE49-F238E27FC236}">
                  <a16:creationId xmlns:a16="http://schemas.microsoft.com/office/drawing/2014/main" id="{001971C3-B128-1210-21E6-FF9B83BBB77C}"/>
                </a:ext>
              </a:extLst>
            </p:cNvPr>
            <p:cNvSpPr/>
            <p:nvPr/>
          </p:nvSpPr>
          <p:spPr>
            <a:xfrm>
              <a:off x="2293581" y="3861754"/>
              <a:ext cx="96259" cy="78869"/>
            </a:xfrm>
            <a:custGeom>
              <a:avLst/>
              <a:gdLst/>
              <a:ahLst/>
              <a:cxnLst/>
              <a:rect l="l" t="t" r="r" b="b"/>
              <a:pathLst>
                <a:path w="1495" h="1225" extrusionOk="0">
                  <a:moveTo>
                    <a:pt x="1004" y="270"/>
                  </a:moveTo>
                  <a:cubicBezTo>
                    <a:pt x="907" y="221"/>
                    <a:pt x="784" y="319"/>
                    <a:pt x="711" y="294"/>
                  </a:cubicBezTo>
                  <a:cubicBezTo>
                    <a:pt x="490" y="221"/>
                    <a:pt x="98" y="0"/>
                    <a:pt x="25" y="319"/>
                  </a:cubicBezTo>
                  <a:cubicBezTo>
                    <a:pt x="0" y="563"/>
                    <a:pt x="0" y="808"/>
                    <a:pt x="221" y="882"/>
                  </a:cubicBezTo>
                  <a:cubicBezTo>
                    <a:pt x="539" y="1004"/>
                    <a:pt x="1029" y="1225"/>
                    <a:pt x="1298" y="1053"/>
                  </a:cubicBezTo>
                  <a:cubicBezTo>
                    <a:pt x="1494" y="882"/>
                    <a:pt x="1151" y="319"/>
                    <a:pt x="1004" y="27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4" name="Google Shape;379;p30">
              <a:extLst>
                <a:ext uri="{FF2B5EF4-FFF2-40B4-BE49-F238E27FC236}">
                  <a16:creationId xmlns:a16="http://schemas.microsoft.com/office/drawing/2014/main" id="{FEDCB608-6E62-2A12-4D6E-1AEA3A32EAFE}"/>
                </a:ext>
              </a:extLst>
            </p:cNvPr>
            <p:cNvSpPr/>
            <p:nvPr/>
          </p:nvSpPr>
          <p:spPr>
            <a:xfrm>
              <a:off x="2411864" y="3961098"/>
              <a:ext cx="100960" cy="85178"/>
            </a:xfrm>
            <a:custGeom>
              <a:avLst/>
              <a:gdLst/>
              <a:ahLst/>
              <a:cxnLst/>
              <a:rect l="l" t="t" r="r" b="b"/>
              <a:pathLst>
                <a:path w="1568" h="1323" extrusionOk="0">
                  <a:moveTo>
                    <a:pt x="710" y="73"/>
                  </a:moveTo>
                  <a:cubicBezTo>
                    <a:pt x="539" y="245"/>
                    <a:pt x="539" y="269"/>
                    <a:pt x="294" y="318"/>
                  </a:cubicBezTo>
                  <a:cubicBezTo>
                    <a:pt x="0" y="343"/>
                    <a:pt x="123" y="637"/>
                    <a:pt x="220" y="857"/>
                  </a:cubicBezTo>
                  <a:cubicBezTo>
                    <a:pt x="367" y="1322"/>
                    <a:pt x="1224" y="1053"/>
                    <a:pt x="1445" y="759"/>
                  </a:cubicBezTo>
                  <a:cubicBezTo>
                    <a:pt x="1567" y="612"/>
                    <a:pt x="1371" y="269"/>
                    <a:pt x="1322" y="147"/>
                  </a:cubicBezTo>
                  <a:cubicBezTo>
                    <a:pt x="1224" y="0"/>
                    <a:pt x="906" y="24"/>
                    <a:pt x="710" y="73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5" name="Google Shape;380;p30">
              <a:extLst>
                <a:ext uri="{FF2B5EF4-FFF2-40B4-BE49-F238E27FC236}">
                  <a16:creationId xmlns:a16="http://schemas.microsoft.com/office/drawing/2014/main" id="{887F1835-3FE6-DD1A-2C67-D8DCF85512D5}"/>
                </a:ext>
              </a:extLst>
            </p:cNvPr>
            <p:cNvSpPr/>
            <p:nvPr/>
          </p:nvSpPr>
          <p:spPr>
            <a:xfrm>
              <a:off x="2295126" y="3945324"/>
              <a:ext cx="96259" cy="72559"/>
            </a:xfrm>
            <a:custGeom>
              <a:avLst/>
              <a:gdLst/>
              <a:ahLst/>
              <a:cxnLst/>
              <a:rect l="l" t="t" r="r" b="b"/>
              <a:pathLst>
                <a:path w="1495" h="1127" extrusionOk="0">
                  <a:moveTo>
                    <a:pt x="711" y="0"/>
                  </a:moveTo>
                  <a:cubicBezTo>
                    <a:pt x="99" y="0"/>
                    <a:pt x="1" y="25"/>
                    <a:pt x="1" y="514"/>
                  </a:cubicBezTo>
                  <a:cubicBezTo>
                    <a:pt x="1" y="857"/>
                    <a:pt x="1470" y="1127"/>
                    <a:pt x="1470" y="735"/>
                  </a:cubicBezTo>
                  <a:cubicBezTo>
                    <a:pt x="1470" y="588"/>
                    <a:pt x="1495" y="221"/>
                    <a:pt x="1372" y="123"/>
                  </a:cubicBezTo>
                  <a:cubicBezTo>
                    <a:pt x="1225" y="74"/>
                    <a:pt x="956" y="0"/>
                    <a:pt x="711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6" name="Google Shape;381;p30">
              <a:extLst>
                <a:ext uri="{FF2B5EF4-FFF2-40B4-BE49-F238E27FC236}">
                  <a16:creationId xmlns:a16="http://schemas.microsoft.com/office/drawing/2014/main" id="{02AA25EC-F9F4-81D7-0D55-37AD3937BE05}"/>
                </a:ext>
              </a:extLst>
            </p:cNvPr>
            <p:cNvSpPr/>
            <p:nvPr/>
          </p:nvSpPr>
          <p:spPr>
            <a:xfrm>
              <a:off x="2410255" y="4036750"/>
              <a:ext cx="97805" cy="61550"/>
            </a:xfrm>
            <a:custGeom>
              <a:avLst/>
              <a:gdLst/>
              <a:ahLst/>
              <a:cxnLst/>
              <a:rect l="l" t="t" r="r" b="b"/>
              <a:pathLst>
                <a:path w="1519" h="956" extrusionOk="0">
                  <a:moveTo>
                    <a:pt x="809" y="0"/>
                  </a:moveTo>
                  <a:cubicBezTo>
                    <a:pt x="637" y="0"/>
                    <a:pt x="1" y="294"/>
                    <a:pt x="74" y="515"/>
                  </a:cubicBezTo>
                  <a:cubicBezTo>
                    <a:pt x="148" y="686"/>
                    <a:pt x="245" y="906"/>
                    <a:pt x="490" y="906"/>
                  </a:cubicBezTo>
                  <a:cubicBezTo>
                    <a:pt x="858" y="906"/>
                    <a:pt x="1396" y="955"/>
                    <a:pt x="1519" y="686"/>
                  </a:cubicBezTo>
                  <a:lnTo>
                    <a:pt x="1519" y="392"/>
                  </a:lnTo>
                  <a:lnTo>
                    <a:pt x="1519" y="368"/>
                  </a:lnTo>
                  <a:cubicBezTo>
                    <a:pt x="1421" y="25"/>
                    <a:pt x="1127" y="0"/>
                    <a:pt x="809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7" name="Google Shape;382;p30">
              <a:extLst>
                <a:ext uri="{FF2B5EF4-FFF2-40B4-BE49-F238E27FC236}">
                  <a16:creationId xmlns:a16="http://schemas.microsoft.com/office/drawing/2014/main" id="{F14C5844-A6AE-71A3-0A57-DA8A7419F73D}"/>
                </a:ext>
              </a:extLst>
            </p:cNvPr>
            <p:cNvSpPr/>
            <p:nvPr/>
          </p:nvSpPr>
          <p:spPr>
            <a:xfrm>
              <a:off x="2301437" y="4013121"/>
              <a:ext cx="119890" cy="75714"/>
            </a:xfrm>
            <a:custGeom>
              <a:avLst/>
              <a:gdLst/>
              <a:ahLst/>
              <a:cxnLst/>
              <a:rect l="l" t="t" r="r" b="b"/>
              <a:pathLst>
                <a:path w="1862" h="1176" extrusionOk="0">
                  <a:moveTo>
                    <a:pt x="515" y="49"/>
                  </a:moveTo>
                  <a:cubicBezTo>
                    <a:pt x="393" y="245"/>
                    <a:pt x="172" y="441"/>
                    <a:pt x="99" y="637"/>
                  </a:cubicBezTo>
                  <a:cubicBezTo>
                    <a:pt x="1" y="808"/>
                    <a:pt x="99" y="784"/>
                    <a:pt x="295" y="882"/>
                  </a:cubicBezTo>
                  <a:cubicBezTo>
                    <a:pt x="491" y="980"/>
                    <a:pt x="1103" y="1176"/>
                    <a:pt x="1372" y="1102"/>
                  </a:cubicBezTo>
                  <a:cubicBezTo>
                    <a:pt x="1617" y="1029"/>
                    <a:pt x="1862" y="367"/>
                    <a:pt x="1617" y="245"/>
                  </a:cubicBezTo>
                  <a:cubicBezTo>
                    <a:pt x="1446" y="172"/>
                    <a:pt x="907" y="0"/>
                    <a:pt x="515" y="49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8" name="Google Shape;383;p30">
              <a:extLst>
                <a:ext uri="{FF2B5EF4-FFF2-40B4-BE49-F238E27FC236}">
                  <a16:creationId xmlns:a16="http://schemas.microsoft.com/office/drawing/2014/main" id="{309BA647-5CFD-5A3C-EBA0-9797492487E7}"/>
                </a:ext>
              </a:extLst>
            </p:cNvPr>
            <p:cNvSpPr/>
            <p:nvPr/>
          </p:nvSpPr>
          <p:spPr>
            <a:xfrm>
              <a:off x="2356618" y="4080917"/>
              <a:ext cx="96259" cy="100952"/>
            </a:xfrm>
            <a:custGeom>
              <a:avLst/>
              <a:gdLst/>
              <a:ahLst/>
              <a:cxnLst/>
              <a:rect l="l" t="t" r="r" b="b"/>
              <a:pathLst>
                <a:path w="1495" h="1568" extrusionOk="0">
                  <a:moveTo>
                    <a:pt x="50" y="1567"/>
                  </a:moveTo>
                  <a:cubicBezTo>
                    <a:pt x="295" y="1567"/>
                    <a:pt x="491" y="1445"/>
                    <a:pt x="736" y="1445"/>
                  </a:cubicBezTo>
                  <a:cubicBezTo>
                    <a:pt x="1152" y="1445"/>
                    <a:pt x="1103" y="882"/>
                    <a:pt x="1274" y="661"/>
                  </a:cubicBezTo>
                  <a:cubicBezTo>
                    <a:pt x="1495" y="318"/>
                    <a:pt x="466" y="0"/>
                    <a:pt x="221" y="294"/>
                  </a:cubicBezTo>
                  <a:cubicBezTo>
                    <a:pt x="25" y="490"/>
                    <a:pt x="25" y="612"/>
                    <a:pt x="25" y="931"/>
                  </a:cubicBezTo>
                  <a:cubicBezTo>
                    <a:pt x="1" y="1102"/>
                    <a:pt x="1" y="1543"/>
                    <a:pt x="50" y="1567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9" name="Google Shape;384;p30">
              <a:extLst>
                <a:ext uri="{FF2B5EF4-FFF2-40B4-BE49-F238E27FC236}">
                  <a16:creationId xmlns:a16="http://schemas.microsoft.com/office/drawing/2014/main" id="{04ADF431-EBE2-5324-53DF-5B6BB5560753}"/>
                </a:ext>
              </a:extLst>
            </p:cNvPr>
            <p:cNvSpPr/>
            <p:nvPr/>
          </p:nvSpPr>
          <p:spPr>
            <a:xfrm>
              <a:off x="2441984" y="4100872"/>
              <a:ext cx="67864" cy="64704"/>
            </a:xfrm>
            <a:custGeom>
              <a:avLst/>
              <a:gdLst/>
              <a:ahLst/>
              <a:cxnLst/>
              <a:rect l="l" t="t" r="r" b="b"/>
              <a:pathLst>
                <a:path w="1054" h="1005" extrusionOk="0">
                  <a:moveTo>
                    <a:pt x="564" y="1"/>
                  </a:moveTo>
                  <a:cubicBezTo>
                    <a:pt x="98" y="1"/>
                    <a:pt x="0" y="25"/>
                    <a:pt x="0" y="515"/>
                  </a:cubicBezTo>
                  <a:cubicBezTo>
                    <a:pt x="0" y="809"/>
                    <a:pt x="735" y="1005"/>
                    <a:pt x="1053" y="882"/>
                  </a:cubicBezTo>
                  <a:lnTo>
                    <a:pt x="1053" y="123"/>
                  </a:lnTo>
                  <a:cubicBezTo>
                    <a:pt x="882" y="25"/>
                    <a:pt x="710" y="1"/>
                    <a:pt x="564" y="1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0" name="Google Shape;385;p30">
              <a:extLst>
                <a:ext uri="{FF2B5EF4-FFF2-40B4-BE49-F238E27FC236}">
                  <a16:creationId xmlns:a16="http://schemas.microsoft.com/office/drawing/2014/main" id="{A3803135-8AB3-585B-048B-80C1F273BCC9}"/>
                </a:ext>
              </a:extLst>
            </p:cNvPr>
            <p:cNvSpPr/>
            <p:nvPr/>
          </p:nvSpPr>
          <p:spPr>
            <a:xfrm>
              <a:off x="2437695" y="4164762"/>
              <a:ext cx="72576" cy="78144"/>
            </a:xfrm>
            <a:custGeom>
              <a:avLst/>
              <a:gdLst/>
              <a:ahLst/>
              <a:cxnLst/>
              <a:rect l="l" t="t" r="r" b="b"/>
              <a:pathLst>
                <a:path w="1275" h="1373" extrusionOk="0">
                  <a:moveTo>
                    <a:pt x="123" y="25"/>
                  </a:moveTo>
                  <a:cubicBezTo>
                    <a:pt x="295" y="1"/>
                    <a:pt x="1005" y="50"/>
                    <a:pt x="1274" y="148"/>
                  </a:cubicBezTo>
                  <a:lnTo>
                    <a:pt x="1274" y="1103"/>
                  </a:lnTo>
                  <a:cubicBezTo>
                    <a:pt x="1201" y="1152"/>
                    <a:pt x="1103" y="1201"/>
                    <a:pt x="1029" y="1225"/>
                  </a:cubicBezTo>
                  <a:cubicBezTo>
                    <a:pt x="834" y="1250"/>
                    <a:pt x="834" y="1372"/>
                    <a:pt x="589" y="1225"/>
                  </a:cubicBezTo>
                  <a:cubicBezTo>
                    <a:pt x="368" y="1103"/>
                    <a:pt x="148" y="834"/>
                    <a:pt x="99" y="638"/>
                  </a:cubicBezTo>
                  <a:cubicBezTo>
                    <a:pt x="25" y="491"/>
                    <a:pt x="1" y="99"/>
                    <a:pt x="123" y="25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1" name="Google Shape;386;p30">
              <a:extLst>
                <a:ext uri="{FF2B5EF4-FFF2-40B4-BE49-F238E27FC236}">
                  <a16:creationId xmlns:a16="http://schemas.microsoft.com/office/drawing/2014/main" id="{786B88FC-4C82-6B9E-7733-509E6E04A5D6}"/>
                </a:ext>
              </a:extLst>
            </p:cNvPr>
            <p:cNvSpPr/>
            <p:nvPr/>
          </p:nvSpPr>
          <p:spPr>
            <a:xfrm>
              <a:off x="2192683" y="4038295"/>
              <a:ext cx="104115" cy="74169"/>
            </a:xfrm>
            <a:custGeom>
              <a:avLst/>
              <a:gdLst/>
              <a:ahLst/>
              <a:cxnLst/>
              <a:rect l="l" t="t" r="r" b="b"/>
              <a:pathLst>
                <a:path w="1617" h="1152" extrusionOk="0">
                  <a:moveTo>
                    <a:pt x="686" y="148"/>
                  </a:moveTo>
                  <a:cubicBezTo>
                    <a:pt x="368" y="246"/>
                    <a:pt x="0" y="393"/>
                    <a:pt x="147" y="833"/>
                  </a:cubicBezTo>
                  <a:cubicBezTo>
                    <a:pt x="147" y="858"/>
                    <a:pt x="196" y="882"/>
                    <a:pt x="196" y="907"/>
                  </a:cubicBezTo>
                  <a:lnTo>
                    <a:pt x="514" y="1103"/>
                  </a:lnTo>
                  <a:lnTo>
                    <a:pt x="588" y="1103"/>
                  </a:lnTo>
                  <a:cubicBezTo>
                    <a:pt x="759" y="1127"/>
                    <a:pt x="1127" y="1152"/>
                    <a:pt x="1225" y="1005"/>
                  </a:cubicBezTo>
                  <a:cubicBezTo>
                    <a:pt x="1347" y="833"/>
                    <a:pt x="1616" y="295"/>
                    <a:pt x="1347" y="148"/>
                  </a:cubicBezTo>
                  <a:cubicBezTo>
                    <a:pt x="1323" y="123"/>
                    <a:pt x="686" y="1"/>
                    <a:pt x="686" y="148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2" name="Google Shape;387;p30">
              <a:extLst>
                <a:ext uri="{FF2B5EF4-FFF2-40B4-BE49-F238E27FC236}">
                  <a16:creationId xmlns:a16="http://schemas.microsoft.com/office/drawing/2014/main" id="{5EBD414D-6B19-C3E0-B039-2FD7B7A2C308}"/>
                </a:ext>
              </a:extLst>
            </p:cNvPr>
            <p:cNvSpPr/>
            <p:nvPr/>
          </p:nvSpPr>
          <p:spPr>
            <a:xfrm>
              <a:off x="2257330" y="4085617"/>
              <a:ext cx="94650" cy="86788"/>
            </a:xfrm>
            <a:custGeom>
              <a:avLst/>
              <a:gdLst/>
              <a:ahLst/>
              <a:cxnLst/>
              <a:rect l="l" t="t" r="r" b="b"/>
              <a:pathLst>
                <a:path w="1470" h="1348" extrusionOk="0">
                  <a:moveTo>
                    <a:pt x="661" y="1"/>
                  </a:moveTo>
                  <a:cubicBezTo>
                    <a:pt x="539" y="123"/>
                    <a:pt x="319" y="270"/>
                    <a:pt x="221" y="368"/>
                  </a:cubicBezTo>
                  <a:cubicBezTo>
                    <a:pt x="123" y="490"/>
                    <a:pt x="74" y="539"/>
                    <a:pt x="0" y="613"/>
                  </a:cubicBezTo>
                  <a:lnTo>
                    <a:pt x="1298" y="1347"/>
                  </a:lnTo>
                  <a:cubicBezTo>
                    <a:pt x="1323" y="1200"/>
                    <a:pt x="1470" y="858"/>
                    <a:pt x="1470" y="784"/>
                  </a:cubicBezTo>
                  <a:cubicBezTo>
                    <a:pt x="1445" y="613"/>
                    <a:pt x="784" y="25"/>
                    <a:pt x="661" y="1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3" name="Google Shape;388;p30">
              <a:extLst>
                <a:ext uri="{FF2B5EF4-FFF2-40B4-BE49-F238E27FC236}">
                  <a16:creationId xmlns:a16="http://schemas.microsoft.com/office/drawing/2014/main" id="{AC3554AC-7A84-6D95-C63F-4F24955E3F33}"/>
                </a:ext>
              </a:extLst>
            </p:cNvPr>
            <p:cNvSpPr/>
            <p:nvPr/>
          </p:nvSpPr>
          <p:spPr>
            <a:xfrm>
              <a:off x="2374003" y="4191271"/>
              <a:ext cx="55244" cy="31547"/>
            </a:xfrm>
            <a:custGeom>
              <a:avLst/>
              <a:gdLst/>
              <a:ahLst/>
              <a:cxnLst/>
              <a:rect l="l" t="t" r="r" b="b"/>
              <a:pathLst>
                <a:path w="858" h="490" extrusionOk="0">
                  <a:moveTo>
                    <a:pt x="270" y="0"/>
                  </a:moveTo>
                  <a:lnTo>
                    <a:pt x="0" y="0"/>
                  </a:lnTo>
                  <a:lnTo>
                    <a:pt x="857" y="490"/>
                  </a:lnTo>
                  <a:cubicBezTo>
                    <a:pt x="857" y="343"/>
                    <a:pt x="857" y="196"/>
                    <a:pt x="808" y="123"/>
                  </a:cubicBezTo>
                  <a:cubicBezTo>
                    <a:pt x="686" y="74"/>
                    <a:pt x="466" y="0"/>
                    <a:pt x="270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814" name="Google Shape;389;p30">
              <a:extLst>
                <a:ext uri="{FF2B5EF4-FFF2-40B4-BE49-F238E27FC236}">
                  <a16:creationId xmlns:a16="http://schemas.microsoft.com/office/drawing/2014/main" id="{A13C88F8-DA95-FDE4-B179-D431F1F06542}"/>
                </a:ext>
              </a:extLst>
            </p:cNvPr>
            <p:cNvGrpSpPr/>
            <p:nvPr/>
          </p:nvGrpSpPr>
          <p:grpSpPr>
            <a:xfrm>
              <a:off x="1159877" y="2721480"/>
              <a:ext cx="1354492" cy="982304"/>
              <a:chOff x="1159877" y="2717136"/>
              <a:chExt cx="1354492" cy="982304"/>
            </a:xfrm>
          </p:grpSpPr>
          <p:sp>
            <p:nvSpPr>
              <p:cNvPr id="1111" name="Google Shape;390;p30">
                <a:extLst>
                  <a:ext uri="{FF2B5EF4-FFF2-40B4-BE49-F238E27FC236}">
                    <a16:creationId xmlns:a16="http://schemas.microsoft.com/office/drawing/2014/main" id="{DE3DE7A3-486E-B9B3-DCBD-26D383072E91}"/>
                  </a:ext>
                </a:extLst>
              </p:cNvPr>
              <p:cNvSpPr/>
              <p:nvPr/>
            </p:nvSpPr>
            <p:spPr>
              <a:xfrm>
                <a:off x="1159877" y="2814871"/>
                <a:ext cx="85185" cy="121425"/>
              </a:xfrm>
              <a:custGeom>
                <a:avLst/>
                <a:gdLst/>
                <a:ahLst/>
                <a:cxnLst/>
                <a:rect l="l" t="t" r="r" b="b"/>
                <a:pathLst>
                  <a:path w="1323" h="1886" extrusionOk="0">
                    <a:moveTo>
                      <a:pt x="25" y="1617"/>
                    </a:moveTo>
                    <a:cubicBezTo>
                      <a:pt x="246" y="1886"/>
                      <a:pt x="858" y="1421"/>
                      <a:pt x="1005" y="1298"/>
                    </a:cubicBezTo>
                    <a:cubicBezTo>
                      <a:pt x="1078" y="1274"/>
                      <a:pt x="1323" y="588"/>
                      <a:pt x="1225" y="515"/>
                    </a:cubicBezTo>
                    <a:cubicBezTo>
                      <a:pt x="1201" y="490"/>
                      <a:pt x="760" y="172"/>
                      <a:pt x="711" y="147"/>
                    </a:cubicBezTo>
                    <a:cubicBezTo>
                      <a:pt x="613" y="74"/>
                      <a:pt x="466" y="0"/>
                      <a:pt x="319" y="123"/>
                    </a:cubicBezTo>
                    <a:cubicBezTo>
                      <a:pt x="221" y="196"/>
                      <a:pt x="99" y="294"/>
                      <a:pt x="1" y="392"/>
                    </a:cubicBezTo>
                    <a:lnTo>
                      <a:pt x="1" y="1617"/>
                    </a:ln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2" name="Google Shape;391;p30">
                <a:extLst>
                  <a:ext uri="{FF2B5EF4-FFF2-40B4-BE49-F238E27FC236}">
                    <a16:creationId xmlns:a16="http://schemas.microsoft.com/office/drawing/2014/main" id="{F6E9029B-31B5-9395-2FE0-E06A6AEF2CD7}"/>
                  </a:ext>
                </a:extLst>
              </p:cNvPr>
              <p:cNvSpPr/>
              <p:nvPr/>
            </p:nvSpPr>
            <p:spPr>
              <a:xfrm>
                <a:off x="1161487" y="3041671"/>
                <a:ext cx="18930" cy="30002"/>
              </a:xfrm>
              <a:custGeom>
                <a:avLst/>
                <a:gdLst/>
                <a:ahLst/>
                <a:cxnLst/>
                <a:rect l="l" t="t" r="r" b="b"/>
                <a:pathLst>
                  <a:path w="294" h="466" extrusionOk="0">
                    <a:moveTo>
                      <a:pt x="0" y="466"/>
                    </a:moveTo>
                    <a:cubicBezTo>
                      <a:pt x="74" y="417"/>
                      <a:pt x="98" y="344"/>
                      <a:pt x="172" y="295"/>
                    </a:cubicBezTo>
                    <a:cubicBezTo>
                      <a:pt x="294" y="172"/>
                      <a:pt x="196" y="74"/>
                      <a:pt x="0" y="1"/>
                    </a:cubicBezTo>
                    <a:close/>
                  </a:path>
                </a:pathLst>
              </a:custGeom>
              <a:solidFill>
                <a:srgbClr val="B89C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3" name="Google Shape;392;p30">
                <a:extLst>
                  <a:ext uri="{FF2B5EF4-FFF2-40B4-BE49-F238E27FC236}">
                    <a16:creationId xmlns:a16="http://schemas.microsoft.com/office/drawing/2014/main" id="{43D78486-E31E-2C4E-3D2A-FBBECF0F3421}"/>
                  </a:ext>
                </a:extLst>
              </p:cNvPr>
              <p:cNvSpPr/>
              <p:nvPr/>
            </p:nvSpPr>
            <p:spPr>
              <a:xfrm>
                <a:off x="1161487" y="2929925"/>
                <a:ext cx="93040" cy="91552"/>
              </a:xfrm>
              <a:custGeom>
                <a:avLst/>
                <a:gdLst/>
                <a:ahLst/>
                <a:cxnLst/>
                <a:rect l="l" t="t" r="r" b="b"/>
                <a:pathLst>
                  <a:path w="1445" h="1422" extrusionOk="0">
                    <a:moveTo>
                      <a:pt x="1151" y="74"/>
                    </a:moveTo>
                    <a:cubicBezTo>
                      <a:pt x="710" y="172"/>
                      <a:pt x="318" y="74"/>
                      <a:pt x="172" y="442"/>
                    </a:cubicBezTo>
                    <a:cubicBezTo>
                      <a:pt x="123" y="540"/>
                      <a:pt x="74" y="638"/>
                      <a:pt x="0" y="785"/>
                    </a:cubicBezTo>
                    <a:lnTo>
                      <a:pt x="0" y="1127"/>
                    </a:lnTo>
                    <a:cubicBezTo>
                      <a:pt x="0" y="1176"/>
                      <a:pt x="49" y="1176"/>
                      <a:pt x="74" y="1201"/>
                    </a:cubicBezTo>
                    <a:cubicBezTo>
                      <a:pt x="172" y="1250"/>
                      <a:pt x="563" y="1421"/>
                      <a:pt x="686" y="1421"/>
                    </a:cubicBezTo>
                    <a:cubicBezTo>
                      <a:pt x="833" y="1421"/>
                      <a:pt x="980" y="1421"/>
                      <a:pt x="1029" y="1250"/>
                    </a:cubicBezTo>
                    <a:cubicBezTo>
                      <a:pt x="1053" y="1176"/>
                      <a:pt x="1151" y="1103"/>
                      <a:pt x="1200" y="1054"/>
                    </a:cubicBezTo>
                    <a:cubicBezTo>
                      <a:pt x="1298" y="883"/>
                      <a:pt x="1420" y="564"/>
                      <a:pt x="1420" y="368"/>
                    </a:cubicBezTo>
                    <a:cubicBezTo>
                      <a:pt x="1445" y="221"/>
                      <a:pt x="1151" y="1"/>
                      <a:pt x="1151" y="7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4" name="Google Shape;393;p30">
                <a:extLst>
                  <a:ext uri="{FF2B5EF4-FFF2-40B4-BE49-F238E27FC236}">
                    <a16:creationId xmlns:a16="http://schemas.microsoft.com/office/drawing/2014/main" id="{4CFE26FA-2F2A-1814-DAA3-61B83AF5CC80}"/>
                  </a:ext>
                </a:extLst>
              </p:cNvPr>
              <p:cNvSpPr/>
              <p:nvPr/>
            </p:nvSpPr>
            <p:spPr>
              <a:xfrm>
                <a:off x="1166187" y="3010341"/>
                <a:ext cx="108879" cy="107326"/>
              </a:xfrm>
              <a:custGeom>
                <a:avLst/>
                <a:gdLst/>
                <a:ahLst/>
                <a:cxnLst/>
                <a:rect l="l" t="t" r="r" b="b"/>
                <a:pathLst>
                  <a:path w="1691" h="1667" extrusionOk="0">
                    <a:moveTo>
                      <a:pt x="588" y="466"/>
                    </a:moveTo>
                    <a:cubicBezTo>
                      <a:pt x="515" y="662"/>
                      <a:pt x="368" y="833"/>
                      <a:pt x="270" y="931"/>
                    </a:cubicBezTo>
                    <a:cubicBezTo>
                      <a:pt x="1" y="1152"/>
                      <a:pt x="270" y="1323"/>
                      <a:pt x="466" y="1519"/>
                    </a:cubicBezTo>
                    <a:cubicBezTo>
                      <a:pt x="637" y="1666"/>
                      <a:pt x="1078" y="1372"/>
                      <a:pt x="1225" y="1201"/>
                    </a:cubicBezTo>
                    <a:cubicBezTo>
                      <a:pt x="1470" y="1005"/>
                      <a:pt x="1690" y="417"/>
                      <a:pt x="1372" y="197"/>
                    </a:cubicBezTo>
                    <a:cubicBezTo>
                      <a:pt x="1200" y="1"/>
                      <a:pt x="613" y="344"/>
                      <a:pt x="588" y="466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5" name="Google Shape;394;p30">
                <a:extLst>
                  <a:ext uri="{FF2B5EF4-FFF2-40B4-BE49-F238E27FC236}">
                    <a16:creationId xmlns:a16="http://schemas.microsoft.com/office/drawing/2014/main" id="{64B33D13-F1AA-AD69-3AC5-48FF4F2F36A9}"/>
                  </a:ext>
                </a:extLst>
              </p:cNvPr>
              <p:cNvSpPr/>
              <p:nvPr/>
            </p:nvSpPr>
            <p:spPr>
              <a:xfrm>
                <a:off x="1161487" y="2717136"/>
                <a:ext cx="69410" cy="86723"/>
              </a:xfrm>
              <a:custGeom>
                <a:avLst/>
                <a:gdLst/>
                <a:ahLst/>
                <a:cxnLst/>
                <a:rect l="l" t="t" r="r" b="b"/>
                <a:pathLst>
                  <a:path w="1078" h="1347" extrusionOk="0">
                    <a:moveTo>
                      <a:pt x="0" y="1298"/>
                    </a:moveTo>
                    <a:cubicBezTo>
                      <a:pt x="74" y="1322"/>
                      <a:pt x="123" y="1347"/>
                      <a:pt x="196" y="1347"/>
                    </a:cubicBezTo>
                    <a:cubicBezTo>
                      <a:pt x="441" y="1322"/>
                      <a:pt x="955" y="1078"/>
                      <a:pt x="980" y="931"/>
                    </a:cubicBezTo>
                    <a:cubicBezTo>
                      <a:pt x="1078" y="637"/>
                      <a:pt x="980" y="563"/>
                      <a:pt x="931" y="318"/>
                    </a:cubicBezTo>
                    <a:cubicBezTo>
                      <a:pt x="906" y="196"/>
                      <a:pt x="808" y="0"/>
                      <a:pt x="686" y="0"/>
                    </a:cubicBezTo>
                    <a:cubicBezTo>
                      <a:pt x="367" y="0"/>
                      <a:pt x="245" y="123"/>
                      <a:pt x="0" y="196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6" name="Google Shape;395;p30">
                <a:extLst>
                  <a:ext uri="{FF2B5EF4-FFF2-40B4-BE49-F238E27FC236}">
                    <a16:creationId xmlns:a16="http://schemas.microsoft.com/office/drawing/2014/main" id="{6A1A6688-D24C-4D05-BDDD-E09F95CFC828}"/>
                  </a:ext>
                </a:extLst>
              </p:cNvPr>
              <p:cNvSpPr/>
              <p:nvPr/>
            </p:nvSpPr>
            <p:spPr>
              <a:xfrm>
                <a:off x="1232444" y="2830645"/>
                <a:ext cx="97805" cy="113571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1764" extrusionOk="0">
                    <a:moveTo>
                      <a:pt x="1396" y="392"/>
                    </a:moveTo>
                    <a:cubicBezTo>
                      <a:pt x="1445" y="661"/>
                      <a:pt x="1469" y="882"/>
                      <a:pt x="1518" y="1127"/>
                    </a:cubicBezTo>
                    <a:cubicBezTo>
                      <a:pt x="1518" y="1249"/>
                      <a:pt x="980" y="1763"/>
                      <a:pt x="857" y="1714"/>
                    </a:cubicBezTo>
                    <a:cubicBezTo>
                      <a:pt x="588" y="1592"/>
                      <a:pt x="367" y="1298"/>
                      <a:pt x="98" y="1151"/>
                    </a:cubicBezTo>
                    <a:cubicBezTo>
                      <a:pt x="0" y="1102"/>
                      <a:pt x="220" y="686"/>
                      <a:pt x="294" y="563"/>
                    </a:cubicBezTo>
                    <a:cubicBezTo>
                      <a:pt x="416" y="270"/>
                      <a:pt x="441" y="0"/>
                      <a:pt x="784" y="123"/>
                    </a:cubicBezTo>
                    <a:cubicBezTo>
                      <a:pt x="906" y="147"/>
                      <a:pt x="955" y="147"/>
                      <a:pt x="1102" y="196"/>
                    </a:cubicBezTo>
                    <a:cubicBezTo>
                      <a:pt x="1273" y="270"/>
                      <a:pt x="1273" y="343"/>
                      <a:pt x="1396" y="392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7" name="Google Shape;396;p30">
                <a:extLst>
                  <a:ext uri="{FF2B5EF4-FFF2-40B4-BE49-F238E27FC236}">
                    <a16:creationId xmlns:a16="http://schemas.microsoft.com/office/drawing/2014/main" id="{F762649F-5236-8877-122F-40660F895859}"/>
                  </a:ext>
                </a:extLst>
              </p:cNvPr>
              <p:cNvSpPr/>
              <p:nvPr/>
            </p:nvSpPr>
            <p:spPr>
              <a:xfrm>
                <a:off x="1237144" y="2739155"/>
                <a:ext cx="78875" cy="88397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373" extrusionOk="0">
                    <a:moveTo>
                      <a:pt x="50" y="1372"/>
                    </a:moveTo>
                    <a:cubicBezTo>
                      <a:pt x="294" y="1372"/>
                      <a:pt x="490" y="1250"/>
                      <a:pt x="735" y="1250"/>
                    </a:cubicBezTo>
                    <a:cubicBezTo>
                      <a:pt x="1102" y="1250"/>
                      <a:pt x="1127" y="809"/>
                      <a:pt x="1225" y="515"/>
                    </a:cubicBezTo>
                    <a:lnTo>
                      <a:pt x="294" y="1"/>
                    </a:lnTo>
                    <a:cubicBezTo>
                      <a:pt x="245" y="25"/>
                      <a:pt x="221" y="25"/>
                      <a:pt x="172" y="99"/>
                    </a:cubicBezTo>
                    <a:cubicBezTo>
                      <a:pt x="1" y="319"/>
                      <a:pt x="1" y="442"/>
                      <a:pt x="1" y="736"/>
                    </a:cubicBezTo>
                    <a:cubicBezTo>
                      <a:pt x="1" y="931"/>
                      <a:pt x="1" y="1348"/>
                      <a:pt x="50" y="1372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8" name="Google Shape;397;p30">
                <a:extLst>
                  <a:ext uri="{FF2B5EF4-FFF2-40B4-BE49-F238E27FC236}">
                    <a16:creationId xmlns:a16="http://schemas.microsoft.com/office/drawing/2014/main" id="{DF841A44-4238-0160-DE0E-F204594B677A}"/>
                  </a:ext>
                </a:extLst>
              </p:cNvPr>
              <p:cNvSpPr/>
              <p:nvPr/>
            </p:nvSpPr>
            <p:spPr>
              <a:xfrm>
                <a:off x="1317567" y="2783323"/>
                <a:ext cx="99414" cy="83633"/>
              </a:xfrm>
              <a:custGeom>
                <a:avLst/>
                <a:gdLst/>
                <a:ahLst/>
                <a:cxnLst/>
                <a:rect l="l" t="t" r="r" b="b"/>
                <a:pathLst>
                  <a:path w="1544" h="1299" extrusionOk="0">
                    <a:moveTo>
                      <a:pt x="221" y="1"/>
                    </a:moveTo>
                    <a:cubicBezTo>
                      <a:pt x="98" y="172"/>
                      <a:pt x="0" y="197"/>
                      <a:pt x="0" y="466"/>
                    </a:cubicBezTo>
                    <a:cubicBezTo>
                      <a:pt x="0" y="613"/>
                      <a:pt x="74" y="1005"/>
                      <a:pt x="147" y="1078"/>
                    </a:cubicBezTo>
                    <a:cubicBezTo>
                      <a:pt x="270" y="1225"/>
                      <a:pt x="98" y="1298"/>
                      <a:pt x="368" y="1298"/>
                    </a:cubicBezTo>
                    <a:lnTo>
                      <a:pt x="1225" y="1298"/>
                    </a:lnTo>
                    <a:cubicBezTo>
                      <a:pt x="1543" y="1298"/>
                      <a:pt x="1421" y="1029"/>
                      <a:pt x="1421" y="760"/>
                    </a:cubicBezTo>
                    <a:lnTo>
                      <a:pt x="1421" y="711"/>
                    </a:ln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9" name="Google Shape;398;p30">
                <a:extLst>
                  <a:ext uri="{FF2B5EF4-FFF2-40B4-BE49-F238E27FC236}">
                    <a16:creationId xmlns:a16="http://schemas.microsoft.com/office/drawing/2014/main" id="{4556D031-026B-F48C-91F2-62FE006F0BD9}"/>
                  </a:ext>
                </a:extLst>
              </p:cNvPr>
              <p:cNvSpPr/>
              <p:nvPr/>
            </p:nvSpPr>
            <p:spPr>
              <a:xfrm>
                <a:off x="1356973" y="2985167"/>
                <a:ext cx="97805" cy="115116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1788" extrusionOk="0">
                    <a:moveTo>
                      <a:pt x="588" y="0"/>
                    </a:moveTo>
                    <a:cubicBezTo>
                      <a:pt x="466" y="122"/>
                      <a:pt x="270" y="318"/>
                      <a:pt x="221" y="441"/>
                    </a:cubicBezTo>
                    <a:cubicBezTo>
                      <a:pt x="99" y="661"/>
                      <a:pt x="1" y="686"/>
                      <a:pt x="1" y="955"/>
                    </a:cubicBezTo>
                    <a:cubicBezTo>
                      <a:pt x="1" y="1078"/>
                      <a:pt x="50" y="1469"/>
                      <a:pt x="148" y="1567"/>
                    </a:cubicBezTo>
                    <a:cubicBezTo>
                      <a:pt x="270" y="1690"/>
                      <a:pt x="99" y="1788"/>
                      <a:pt x="368" y="1788"/>
                    </a:cubicBezTo>
                    <a:lnTo>
                      <a:pt x="1225" y="1788"/>
                    </a:lnTo>
                    <a:cubicBezTo>
                      <a:pt x="1519" y="1788"/>
                      <a:pt x="1396" y="1494"/>
                      <a:pt x="1396" y="1224"/>
                    </a:cubicBezTo>
                    <a:cubicBezTo>
                      <a:pt x="1396" y="1078"/>
                      <a:pt x="1494" y="710"/>
                      <a:pt x="1494" y="637"/>
                    </a:cubicBezTo>
                    <a:cubicBezTo>
                      <a:pt x="1470" y="465"/>
                      <a:pt x="735" y="0"/>
                      <a:pt x="588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0" name="Google Shape;399;p30">
                <a:extLst>
                  <a:ext uri="{FF2B5EF4-FFF2-40B4-BE49-F238E27FC236}">
                    <a16:creationId xmlns:a16="http://schemas.microsoft.com/office/drawing/2014/main" id="{C82EC21E-2DEB-C44B-22C1-0064BF54145C}"/>
                  </a:ext>
                </a:extLst>
              </p:cNvPr>
              <p:cNvSpPr/>
              <p:nvPr/>
            </p:nvSpPr>
            <p:spPr>
              <a:xfrm>
                <a:off x="1270240" y="3062363"/>
                <a:ext cx="94714" cy="96252"/>
              </a:xfrm>
              <a:custGeom>
                <a:avLst/>
                <a:gdLst/>
                <a:ahLst/>
                <a:cxnLst/>
                <a:rect l="l" t="t" r="r" b="b"/>
                <a:pathLst>
                  <a:path w="1471" h="1495" extrusionOk="0">
                    <a:moveTo>
                      <a:pt x="1005" y="99"/>
                    </a:moveTo>
                    <a:cubicBezTo>
                      <a:pt x="1176" y="295"/>
                      <a:pt x="1299" y="491"/>
                      <a:pt x="1397" y="711"/>
                    </a:cubicBezTo>
                    <a:cubicBezTo>
                      <a:pt x="1470" y="834"/>
                      <a:pt x="1201" y="1495"/>
                      <a:pt x="1078" y="1495"/>
                    </a:cubicBezTo>
                    <a:cubicBezTo>
                      <a:pt x="784" y="1495"/>
                      <a:pt x="466" y="1348"/>
                      <a:pt x="148" y="1299"/>
                    </a:cubicBezTo>
                    <a:cubicBezTo>
                      <a:pt x="50" y="1299"/>
                      <a:pt x="99" y="834"/>
                      <a:pt x="99" y="687"/>
                    </a:cubicBezTo>
                    <a:cubicBezTo>
                      <a:pt x="99" y="344"/>
                      <a:pt x="1" y="99"/>
                      <a:pt x="344" y="74"/>
                    </a:cubicBezTo>
                    <a:cubicBezTo>
                      <a:pt x="466" y="25"/>
                      <a:pt x="515" y="1"/>
                      <a:pt x="662" y="1"/>
                    </a:cubicBezTo>
                    <a:cubicBezTo>
                      <a:pt x="858" y="25"/>
                      <a:pt x="882" y="123"/>
                      <a:pt x="1005" y="99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1" name="Google Shape;400;p30">
                <a:extLst>
                  <a:ext uri="{FF2B5EF4-FFF2-40B4-BE49-F238E27FC236}">
                    <a16:creationId xmlns:a16="http://schemas.microsoft.com/office/drawing/2014/main" id="{B0BEC016-9139-B2EB-C84E-65702994BE0D}"/>
                  </a:ext>
                </a:extLst>
              </p:cNvPr>
              <p:cNvSpPr/>
              <p:nvPr/>
            </p:nvSpPr>
            <p:spPr>
              <a:xfrm>
                <a:off x="1421620" y="2901596"/>
                <a:ext cx="123045" cy="121425"/>
              </a:xfrm>
              <a:custGeom>
                <a:avLst/>
                <a:gdLst/>
                <a:ahLst/>
                <a:cxnLst/>
                <a:rect l="l" t="t" r="r" b="b"/>
                <a:pathLst>
                  <a:path w="1911" h="1886" extrusionOk="0">
                    <a:moveTo>
                      <a:pt x="1" y="1176"/>
                    </a:moveTo>
                    <a:cubicBezTo>
                      <a:pt x="197" y="1274"/>
                      <a:pt x="564" y="1518"/>
                      <a:pt x="613" y="1616"/>
                    </a:cubicBezTo>
                    <a:cubicBezTo>
                      <a:pt x="833" y="1886"/>
                      <a:pt x="1445" y="1420"/>
                      <a:pt x="1592" y="1298"/>
                    </a:cubicBezTo>
                    <a:cubicBezTo>
                      <a:pt x="1666" y="1274"/>
                      <a:pt x="1911" y="612"/>
                      <a:pt x="1813" y="514"/>
                    </a:cubicBezTo>
                    <a:cubicBezTo>
                      <a:pt x="1788" y="490"/>
                      <a:pt x="1347" y="172"/>
                      <a:pt x="1298" y="147"/>
                    </a:cubicBezTo>
                    <a:cubicBezTo>
                      <a:pt x="1201" y="74"/>
                      <a:pt x="1054" y="0"/>
                      <a:pt x="907" y="123"/>
                    </a:cubicBezTo>
                    <a:cubicBezTo>
                      <a:pt x="686" y="319"/>
                      <a:pt x="441" y="539"/>
                      <a:pt x="221" y="686"/>
                    </a:cubicBezTo>
                    <a:cubicBezTo>
                      <a:pt x="1" y="808"/>
                      <a:pt x="74" y="980"/>
                      <a:pt x="1" y="1176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2" name="Google Shape;401;p30">
                <a:extLst>
                  <a:ext uri="{FF2B5EF4-FFF2-40B4-BE49-F238E27FC236}">
                    <a16:creationId xmlns:a16="http://schemas.microsoft.com/office/drawing/2014/main" id="{B8BFE5D7-299C-DD5E-4B1B-930AD9F3E6DD}"/>
                  </a:ext>
                </a:extLst>
              </p:cNvPr>
              <p:cNvSpPr/>
              <p:nvPr/>
            </p:nvSpPr>
            <p:spPr>
              <a:xfrm>
                <a:off x="1271850" y="2950464"/>
                <a:ext cx="97805" cy="99407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1544" extrusionOk="0">
                    <a:moveTo>
                      <a:pt x="74" y="1543"/>
                    </a:moveTo>
                    <a:cubicBezTo>
                      <a:pt x="319" y="1543"/>
                      <a:pt x="490" y="1421"/>
                      <a:pt x="735" y="1421"/>
                    </a:cubicBezTo>
                    <a:cubicBezTo>
                      <a:pt x="1176" y="1421"/>
                      <a:pt x="1102" y="882"/>
                      <a:pt x="1298" y="637"/>
                    </a:cubicBezTo>
                    <a:cubicBezTo>
                      <a:pt x="1519" y="294"/>
                      <a:pt x="466" y="0"/>
                      <a:pt x="221" y="270"/>
                    </a:cubicBezTo>
                    <a:cubicBezTo>
                      <a:pt x="25" y="490"/>
                      <a:pt x="25" y="613"/>
                      <a:pt x="25" y="906"/>
                    </a:cubicBezTo>
                    <a:cubicBezTo>
                      <a:pt x="0" y="1102"/>
                      <a:pt x="0" y="1519"/>
                      <a:pt x="74" y="1543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3" name="Google Shape;402;p30">
                <a:extLst>
                  <a:ext uri="{FF2B5EF4-FFF2-40B4-BE49-F238E27FC236}">
                    <a16:creationId xmlns:a16="http://schemas.microsoft.com/office/drawing/2014/main" id="{D68DE451-98E6-5862-19F6-69B60FD757F2}"/>
                  </a:ext>
                </a:extLst>
              </p:cNvPr>
              <p:cNvSpPr/>
              <p:nvPr/>
            </p:nvSpPr>
            <p:spPr>
              <a:xfrm>
                <a:off x="1338042" y="3125459"/>
                <a:ext cx="141974" cy="93097"/>
              </a:xfrm>
              <a:custGeom>
                <a:avLst/>
                <a:gdLst/>
                <a:ahLst/>
                <a:cxnLst/>
                <a:rect l="l" t="t" r="r" b="b"/>
                <a:pathLst>
                  <a:path w="2205" h="1446" extrusionOk="0">
                    <a:moveTo>
                      <a:pt x="368" y="270"/>
                    </a:moveTo>
                    <a:cubicBezTo>
                      <a:pt x="1" y="613"/>
                      <a:pt x="25" y="1053"/>
                      <a:pt x="491" y="1249"/>
                    </a:cubicBezTo>
                    <a:cubicBezTo>
                      <a:pt x="858" y="1421"/>
                      <a:pt x="882" y="1445"/>
                      <a:pt x="1225" y="1249"/>
                    </a:cubicBezTo>
                    <a:cubicBezTo>
                      <a:pt x="1470" y="1127"/>
                      <a:pt x="1641" y="711"/>
                      <a:pt x="1788" y="515"/>
                    </a:cubicBezTo>
                    <a:cubicBezTo>
                      <a:pt x="2205" y="98"/>
                      <a:pt x="393" y="0"/>
                      <a:pt x="368" y="27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4" name="Google Shape;403;p30">
                <a:extLst>
                  <a:ext uri="{FF2B5EF4-FFF2-40B4-BE49-F238E27FC236}">
                    <a16:creationId xmlns:a16="http://schemas.microsoft.com/office/drawing/2014/main" id="{857A7913-F216-594A-716D-2138BAE47137}"/>
                  </a:ext>
                </a:extLst>
              </p:cNvPr>
              <p:cNvSpPr/>
              <p:nvPr/>
            </p:nvSpPr>
            <p:spPr>
              <a:xfrm>
                <a:off x="1319112" y="2873203"/>
                <a:ext cx="126199" cy="108871"/>
              </a:xfrm>
              <a:custGeom>
                <a:avLst/>
                <a:gdLst/>
                <a:ahLst/>
                <a:cxnLst/>
                <a:rect l="l" t="t" r="r" b="b"/>
                <a:pathLst>
                  <a:path w="1960" h="1691" extrusionOk="0">
                    <a:moveTo>
                      <a:pt x="221" y="857"/>
                    </a:moveTo>
                    <a:cubicBezTo>
                      <a:pt x="319" y="980"/>
                      <a:pt x="809" y="1323"/>
                      <a:pt x="809" y="1372"/>
                    </a:cubicBezTo>
                    <a:cubicBezTo>
                      <a:pt x="907" y="1690"/>
                      <a:pt x="1519" y="1127"/>
                      <a:pt x="1568" y="1102"/>
                    </a:cubicBezTo>
                    <a:cubicBezTo>
                      <a:pt x="1764" y="955"/>
                      <a:pt x="1911" y="955"/>
                      <a:pt x="1935" y="613"/>
                    </a:cubicBezTo>
                    <a:cubicBezTo>
                      <a:pt x="1960" y="441"/>
                      <a:pt x="1813" y="221"/>
                      <a:pt x="1764" y="123"/>
                    </a:cubicBezTo>
                    <a:cubicBezTo>
                      <a:pt x="1691" y="74"/>
                      <a:pt x="785" y="0"/>
                      <a:pt x="687" y="123"/>
                    </a:cubicBezTo>
                    <a:cubicBezTo>
                      <a:pt x="589" y="221"/>
                      <a:pt x="1" y="735"/>
                      <a:pt x="221" y="857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5" name="Google Shape;404;p30">
                <a:extLst>
                  <a:ext uri="{FF2B5EF4-FFF2-40B4-BE49-F238E27FC236}">
                    <a16:creationId xmlns:a16="http://schemas.microsoft.com/office/drawing/2014/main" id="{175BE9D9-0008-1DC3-4AA8-ED9C1D61B33C}"/>
                  </a:ext>
                </a:extLst>
              </p:cNvPr>
              <p:cNvSpPr/>
              <p:nvPr/>
            </p:nvSpPr>
            <p:spPr>
              <a:xfrm>
                <a:off x="1451561" y="3016650"/>
                <a:ext cx="102569" cy="88397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373" extrusionOk="0">
                    <a:moveTo>
                      <a:pt x="1299" y="74"/>
                    </a:moveTo>
                    <a:cubicBezTo>
                      <a:pt x="858" y="172"/>
                      <a:pt x="466" y="74"/>
                      <a:pt x="319" y="442"/>
                    </a:cubicBezTo>
                    <a:cubicBezTo>
                      <a:pt x="246" y="613"/>
                      <a:pt x="1" y="1005"/>
                      <a:pt x="221" y="1201"/>
                    </a:cubicBezTo>
                    <a:cubicBezTo>
                      <a:pt x="319" y="1250"/>
                      <a:pt x="711" y="1372"/>
                      <a:pt x="833" y="1372"/>
                    </a:cubicBezTo>
                    <a:cubicBezTo>
                      <a:pt x="980" y="1372"/>
                      <a:pt x="1127" y="1372"/>
                      <a:pt x="1176" y="1225"/>
                    </a:cubicBezTo>
                    <a:cubicBezTo>
                      <a:pt x="1201" y="1127"/>
                      <a:pt x="1299" y="1078"/>
                      <a:pt x="1348" y="1005"/>
                    </a:cubicBezTo>
                    <a:cubicBezTo>
                      <a:pt x="1446" y="858"/>
                      <a:pt x="1568" y="515"/>
                      <a:pt x="1568" y="344"/>
                    </a:cubicBezTo>
                    <a:cubicBezTo>
                      <a:pt x="1593" y="221"/>
                      <a:pt x="1299" y="1"/>
                      <a:pt x="1299" y="7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6" name="Google Shape;405;p30">
                <a:extLst>
                  <a:ext uri="{FF2B5EF4-FFF2-40B4-BE49-F238E27FC236}">
                    <a16:creationId xmlns:a16="http://schemas.microsoft.com/office/drawing/2014/main" id="{063B6299-D1B6-29B3-05B5-AC8E1DAFCB41}"/>
                  </a:ext>
                </a:extLst>
              </p:cNvPr>
              <p:cNvSpPr/>
              <p:nvPr/>
            </p:nvSpPr>
            <p:spPr>
              <a:xfrm>
                <a:off x="1464181" y="3098675"/>
                <a:ext cx="146739" cy="105652"/>
              </a:xfrm>
              <a:custGeom>
                <a:avLst/>
                <a:gdLst/>
                <a:ahLst/>
                <a:cxnLst/>
                <a:rect l="l" t="t" r="r" b="b"/>
                <a:pathLst>
                  <a:path w="2279" h="1641" extrusionOk="0">
                    <a:moveTo>
                      <a:pt x="784" y="441"/>
                    </a:moveTo>
                    <a:cubicBezTo>
                      <a:pt x="686" y="637"/>
                      <a:pt x="491" y="808"/>
                      <a:pt x="368" y="906"/>
                    </a:cubicBezTo>
                    <a:cubicBezTo>
                      <a:pt x="1" y="1127"/>
                      <a:pt x="319" y="1298"/>
                      <a:pt x="613" y="1494"/>
                    </a:cubicBezTo>
                    <a:cubicBezTo>
                      <a:pt x="882" y="1641"/>
                      <a:pt x="1446" y="1347"/>
                      <a:pt x="1666" y="1176"/>
                    </a:cubicBezTo>
                    <a:cubicBezTo>
                      <a:pt x="1984" y="980"/>
                      <a:pt x="2278" y="392"/>
                      <a:pt x="1862" y="172"/>
                    </a:cubicBezTo>
                    <a:cubicBezTo>
                      <a:pt x="1617" y="0"/>
                      <a:pt x="809" y="319"/>
                      <a:pt x="784" y="441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7" name="Google Shape;406;p30">
                <a:extLst>
                  <a:ext uri="{FF2B5EF4-FFF2-40B4-BE49-F238E27FC236}">
                    <a16:creationId xmlns:a16="http://schemas.microsoft.com/office/drawing/2014/main" id="{1610130B-200C-CCB1-FA87-A7EAB02C6617}"/>
                  </a:ext>
                </a:extLst>
              </p:cNvPr>
              <p:cNvSpPr/>
              <p:nvPr/>
            </p:nvSpPr>
            <p:spPr>
              <a:xfrm>
                <a:off x="1429540" y="2840110"/>
                <a:ext cx="74110" cy="53631"/>
              </a:xfrm>
              <a:custGeom>
                <a:avLst/>
                <a:gdLst/>
                <a:ahLst/>
                <a:cxnLst/>
                <a:rect l="l" t="t" r="r" b="b"/>
                <a:pathLst>
                  <a:path w="1151" h="833" extrusionOk="0">
                    <a:moveTo>
                      <a:pt x="74" y="123"/>
                    </a:moveTo>
                    <a:cubicBezTo>
                      <a:pt x="196" y="221"/>
                      <a:pt x="367" y="465"/>
                      <a:pt x="416" y="539"/>
                    </a:cubicBezTo>
                    <a:cubicBezTo>
                      <a:pt x="441" y="661"/>
                      <a:pt x="539" y="833"/>
                      <a:pt x="710" y="784"/>
                    </a:cubicBezTo>
                    <a:cubicBezTo>
                      <a:pt x="833" y="759"/>
                      <a:pt x="980" y="710"/>
                      <a:pt x="1151" y="637"/>
                    </a:cubicBezTo>
                    <a:lnTo>
                      <a:pt x="0" y="0"/>
                    </a:lnTo>
                    <a:cubicBezTo>
                      <a:pt x="0" y="49"/>
                      <a:pt x="0" y="98"/>
                      <a:pt x="74" y="123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8" name="Google Shape;407;p30">
                <a:extLst>
                  <a:ext uri="{FF2B5EF4-FFF2-40B4-BE49-F238E27FC236}">
                    <a16:creationId xmlns:a16="http://schemas.microsoft.com/office/drawing/2014/main" id="{8B50EAE8-345A-B9E2-D683-6067108E34D4}"/>
                  </a:ext>
                </a:extLst>
              </p:cNvPr>
              <p:cNvSpPr/>
              <p:nvPr/>
            </p:nvSpPr>
            <p:spPr>
              <a:xfrm>
                <a:off x="1538293" y="3180636"/>
                <a:ext cx="86794" cy="71014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103" extrusionOk="0">
                    <a:moveTo>
                      <a:pt x="1" y="343"/>
                    </a:moveTo>
                    <a:cubicBezTo>
                      <a:pt x="25" y="515"/>
                      <a:pt x="148" y="686"/>
                      <a:pt x="197" y="833"/>
                    </a:cubicBezTo>
                    <a:cubicBezTo>
                      <a:pt x="246" y="1102"/>
                      <a:pt x="588" y="1054"/>
                      <a:pt x="760" y="858"/>
                    </a:cubicBezTo>
                    <a:cubicBezTo>
                      <a:pt x="858" y="760"/>
                      <a:pt x="1348" y="1"/>
                      <a:pt x="1005" y="1"/>
                    </a:cubicBezTo>
                    <a:cubicBezTo>
                      <a:pt x="760" y="1"/>
                      <a:pt x="25" y="123"/>
                      <a:pt x="1" y="343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9" name="Google Shape;408;p30">
                <a:extLst>
                  <a:ext uri="{FF2B5EF4-FFF2-40B4-BE49-F238E27FC236}">
                    <a16:creationId xmlns:a16="http://schemas.microsoft.com/office/drawing/2014/main" id="{B4EF8F9F-D0BC-921D-76E4-4729C2305B3E}"/>
                  </a:ext>
                </a:extLst>
              </p:cNvPr>
              <p:cNvSpPr/>
              <p:nvPr/>
            </p:nvSpPr>
            <p:spPr>
              <a:xfrm>
                <a:off x="1531983" y="2920525"/>
                <a:ext cx="97869" cy="110416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715" extrusionOk="0">
                    <a:moveTo>
                      <a:pt x="1421" y="465"/>
                    </a:moveTo>
                    <a:cubicBezTo>
                      <a:pt x="1470" y="661"/>
                      <a:pt x="1470" y="857"/>
                      <a:pt x="1519" y="1078"/>
                    </a:cubicBezTo>
                    <a:cubicBezTo>
                      <a:pt x="1519" y="1200"/>
                      <a:pt x="980" y="1714"/>
                      <a:pt x="858" y="1665"/>
                    </a:cubicBezTo>
                    <a:cubicBezTo>
                      <a:pt x="588" y="1543"/>
                      <a:pt x="368" y="1249"/>
                      <a:pt x="99" y="1102"/>
                    </a:cubicBezTo>
                    <a:cubicBezTo>
                      <a:pt x="1" y="1053"/>
                      <a:pt x="221" y="637"/>
                      <a:pt x="295" y="514"/>
                    </a:cubicBezTo>
                    <a:cubicBezTo>
                      <a:pt x="393" y="245"/>
                      <a:pt x="442" y="0"/>
                      <a:pt x="711" y="2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0" name="Google Shape;409;p30">
                <a:extLst>
                  <a:ext uri="{FF2B5EF4-FFF2-40B4-BE49-F238E27FC236}">
                    <a16:creationId xmlns:a16="http://schemas.microsoft.com/office/drawing/2014/main" id="{8A1D1F49-FB80-1D03-16A6-ADCF578B5AD2}"/>
                  </a:ext>
                </a:extLst>
              </p:cNvPr>
              <p:cNvSpPr/>
              <p:nvPr/>
            </p:nvSpPr>
            <p:spPr>
              <a:xfrm>
                <a:off x="1554069" y="3021415"/>
                <a:ext cx="119890" cy="77323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1201" extrusionOk="0">
                    <a:moveTo>
                      <a:pt x="1054" y="49"/>
                    </a:moveTo>
                    <a:cubicBezTo>
                      <a:pt x="931" y="123"/>
                      <a:pt x="882" y="245"/>
                      <a:pt x="735" y="270"/>
                    </a:cubicBezTo>
                    <a:cubicBezTo>
                      <a:pt x="490" y="368"/>
                      <a:pt x="1" y="441"/>
                      <a:pt x="123" y="759"/>
                    </a:cubicBezTo>
                    <a:cubicBezTo>
                      <a:pt x="221" y="980"/>
                      <a:pt x="368" y="1200"/>
                      <a:pt x="613" y="1102"/>
                    </a:cubicBezTo>
                    <a:cubicBezTo>
                      <a:pt x="980" y="980"/>
                      <a:pt x="1592" y="857"/>
                      <a:pt x="1739" y="515"/>
                    </a:cubicBezTo>
                    <a:cubicBezTo>
                      <a:pt x="1862" y="245"/>
                      <a:pt x="1225" y="0"/>
                      <a:pt x="1054" y="49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1" name="Google Shape;410;p30">
                <a:extLst>
                  <a:ext uri="{FF2B5EF4-FFF2-40B4-BE49-F238E27FC236}">
                    <a16:creationId xmlns:a16="http://schemas.microsoft.com/office/drawing/2014/main" id="{B2C74CA2-7558-95A0-A84C-E8ED86885277}"/>
                  </a:ext>
                </a:extLst>
              </p:cNvPr>
              <p:cNvSpPr/>
              <p:nvPr/>
            </p:nvSpPr>
            <p:spPr>
              <a:xfrm>
                <a:off x="1637646" y="2958318"/>
                <a:ext cx="86794" cy="50540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785" extrusionOk="0">
                    <a:moveTo>
                      <a:pt x="0" y="1"/>
                    </a:moveTo>
                    <a:cubicBezTo>
                      <a:pt x="0" y="123"/>
                      <a:pt x="49" y="515"/>
                      <a:pt x="147" y="588"/>
                    </a:cubicBezTo>
                    <a:cubicBezTo>
                      <a:pt x="270" y="711"/>
                      <a:pt x="74" y="784"/>
                      <a:pt x="368" y="784"/>
                    </a:cubicBezTo>
                    <a:lnTo>
                      <a:pt x="1225" y="784"/>
                    </a:lnTo>
                    <a:cubicBezTo>
                      <a:pt x="1249" y="784"/>
                      <a:pt x="1298" y="784"/>
                      <a:pt x="1347" y="76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2" name="Google Shape;411;p30">
                <a:extLst>
                  <a:ext uri="{FF2B5EF4-FFF2-40B4-BE49-F238E27FC236}">
                    <a16:creationId xmlns:a16="http://schemas.microsoft.com/office/drawing/2014/main" id="{B601A0BF-66DF-E273-0DAC-68D23C0F52DE}"/>
                  </a:ext>
                </a:extLst>
              </p:cNvPr>
              <p:cNvSpPr/>
              <p:nvPr/>
            </p:nvSpPr>
            <p:spPr>
              <a:xfrm>
                <a:off x="1695983" y="3122304"/>
                <a:ext cx="97805" cy="113571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1764" extrusionOk="0">
                    <a:moveTo>
                      <a:pt x="588" y="0"/>
                    </a:moveTo>
                    <a:cubicBezTo>
                      <a:pt x="466" y="123"/>
                      <a:pt x="270" y="294"/>
                      <a:pt x="221" y="417"/>
                    </a:cubicBezTo>
                    <a:cubicBezTo>
                      <a:pt x="98" y="637"/>
                      <a:pt x="1" y="662"/>
                      <a:pt x="1" y="931"/>
                    </a:cubicBezTo>
                    <a:cubicBezTo>
                      <a:pt x="1" y="1053"/>
                      <a:pt x="74" y="1470"/>
                      <a:pt x="147" y="1543"/>
                    </a:cubicBezTo>
                    <a:cubicBezTo>
                      <a:pt x="270" y="1666"/>
                      <a:pt x="98" y="1764"/>
                      <a:pt x="368" y="1764"/>
                    </a:cubicBezTo>
                    <a:lnTo>
                      <a:pt x="1225" y="1764"/>
                    </a:lnTo>
                    <a:cubicBezTo>
                      <a:pt x="1519" y="1764"/>
                      <a:pt x="1396" y="1494"/>
                      <a:pt x="1396" y="1200"/>
                    </a:cubicBezTo>
                    <a:cubicBezTo>
                      <a:pt x="1396" y="1053"/>
                      <a:pt x="1494" y="686"/>
                      <a:pt x="1494" y="637"/>
                    </a:cubicBezTo>
                    <a:cubicBezTo>
                      <a:pt x="1470" y="441"/>
                      <a:pt x="735" y="0"/>
                      <a:pt x="588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3" name="Google Shape;412;p30">
                <a:extLst>
                  <a:ext uri="{FF2B5EF4-FFF2-40B4-BE49-F238E27FC236}">
                    <a16:creationId xmlns:a16="http://schemas.microsoft.com/office/drawing/2014/main" id="{C1BD9B11-D2FC-5EA0-F59F-53FF824F84FE}"/>
                  </a:ext>
                </a:extLst>
              </p:cNvPr>
              <p:cNvSpPr/>
              <p:nvPr/>
            </p:nvSpPr>
            <p:spPr>
              <a:xfrm>
                <a:off x="1609251" y="3201110"/>
                <a:ext cx="94650" cy="94707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1471" extrusionOk="0">
                    <a:moveTo>
                      <a:pt x="1005" y="50"/>
                    </a:moveTo>
                    <a:cubicBezTo>
                      <a:pt x="1176" y="270"/>
                      <a:pt x="1299" y="442"/>
                      <a:pt x="1421" y="662"/>
                    </a:cubicBezTo>
                    <a:cubicBezTo>
                      <a:pt x="1470" y="784"/>
                      <a:pt x="1201" y="1470"/>
                      <a:pt x="1078" y="1470"/>
                    </a:cubicBezTo>
                    <a:cubicBezTo>
                      <a:pt x="809" y="1470"/>
                      <a:pt x="466" y="1299"/>
                      <a:pt x="148" y="1274"/>
                    </a:cubicBezTo>
                    <a:cubicBezTo>
                      <a:pt x="74" y="1274"/>
                      <a:pt x="99" y="809"/>
                      <a:pt x="99" y="662"/>
                    </a:cubicBezTo>
                    <a:cubicBezTo>
                      <a:pt x="99" y="319"/>
                      <a:pt x="1" y="74"/>
                      <a:pt x="344" y="50"/>
                    </a:cubicBezTo>
                    <a:cubicBezTo>
                      <a:pt x="466" y="25"/>
                      <a:pt x="515" y="1"/>
                      <a:pt x="662" y="1"/>
                    </a:cubicBezTo>
                    <a:cubicBezTo>
                      <a:pt x="858" y="1"/>
                      <a:pt x="882" y="74"/>
                      <a:pt x="1005" y="5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4" name="Google Shape;413;p30">
                <a:extLst>
                  <a:ext uri="{FF2B5EF4-FFF2-40B4-BE49-F238E27FC236}">
                    <a16:creationId xmlns:a16="http://schemas.microsoft.com/office/drawing/2014/main" id="{F5F0BE3F-3A10-0CA2-78E7-ADCFB03C53AE}"/>
                  </a:ext>
                </a:extLst>
              </p:cNvPr>
              <p:cNvSpPr/>
              <p:nvPr/>
            </p:nvSpPr>
            <p:spPr>
              <a:xfrm>
                <a:off x="1760630" y="3056053"/>
                <a:ext cx="113580" cy="102561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1593" extrusionOk="0">
                    <a:moveTo>
                      <a:pt x="1" y="907"/>
                    </a:moveTo>
                    <a:cubicBezTo>
                      <a:pt x="196" y="981"/>
                      <a:pt x="564" y="1225"/>
                      <a:pt x="613" y="1323"/>
                    </a:cubicBezTo>
                    <a:cubicBezTo>
                      <a:pt x="833" y="1593"/>
                      <a:pt x="1445" y="1152"/>
                      <a:pt x="1592" y="1029"/>
                    </a:cubicBezTo>
                    <a:cubicBezTo>
                      <a:pt x="1641" y="981"/>
                      <a:pt x="1690" y="809"/>
                      <a:pt x="1764" y="613"/>
                    </a:cubicBezTo>
                    <a:lnTo>
                      <a:pt x="686" y="1"/>
                    </a:lnTo>
                    <a:cubicBezTo>
                      <a:pt x="539" y="172"/>
                      <a:pt x="368" y="295"/>
                      <a:pt x="221" y="368"/>
                    </a:cubicBezTo>
                    <a:cubicBezTo>
                      <a:pt x="1" y="515"/>
                      <a:pt x="74" y="687"/>
                      <a:pt x="1" y="907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5" name="Google Shape;414;p30">
                <a:extLst>
                  <a:ext uri="{FF2B5EF4-FFF2-40B4-BE49-F238E27FC236}">
                    <a16:creationId xmlns:a16="http://schemas.microsoft.com/office/drawing/2014/main" id="{8DE23B8E-4246-18DD-CED3-6C8ACB0ED049}"/>
                  </a:ext>
                </a:extLst>
              </p:cNvPr>
              <p:cNvSpPr/>
              <p:nvPr/>
            </p:nvSpPr>
            <p:spPr>
              <a:xfrm>
                <a:off x="1610860" y="3086056"/>
                <a:ext cx="97805" cy="100952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1568" extrusionOk="0">
                    <a:moveTo>
                      <a:pt x="74" y="1567"/>
                    </a:moveTo>
                    <a:cubicBezTo>
                      <a:pt x="319" y="1567"/>
                      <a:pt x="490" y="1445"/>
                      <a:pt x="735" y="1445"/>
                    </a:cubicBezTo>
                    <a:cubicBezTo>
                      <a:pt x="1176" y="1445"/>
                      <a:pt x="1102" y="882"/>
                      <a:pt x="1298" y="637"/>
                    </a:cubicBezTo>
                    <a:cubicBezTo>
                      <a:pt x="1518" y="319"/>
                      <a:pt x="465" y="0"/>
                      <a:pt x="221" y="270"/>
                    </a:cubicBezTo>
                    <a:cubicBezTo>
                      <a:pt x="49" y="490"/>
                      <a:pt x="49" y="612"/>
                      <a:pt x="49" y="931"/>
                    </a:cubicBezTo>
                    <a:cubicBezTo>
                      <a:pt x="0" y="1102"/>
                      <a:pt x="0" y="1543"/>
                      <a:pt x="74" y="1567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6" name="Google Shape;415;p30">
                <a:extLst>
                  <a:ext uri="{FF2B5EF4-FFF2-40B4-BE49-F238E27FC236}">
                    <a16:creationId xmlns:a16="http://schemas.microsoft.com/office/drawing/2014/main" id="{60066BA8-F548-9A84-D5AF-B67081DD37E2}"/>
                  </a:ext>
                </a:extLst>
              </p:cNvPr>
              <p:cNvSpPr/>
              <p:nvPr/>
            </p:nvSpPr>
            <p:spPr>
              <a:xfrm>
                <a:off x="1675507" y="3261052"/>
                <a:ext cx="143520" cy="93097"/>
              </a:xfrm>
              <a:custGeom>
                <a:avLst/>
                <a:gdLst/>
                <a:ahLst/>
                <a:cxnLst/>
                <a:rect l="l" t="t" r="r" b="b"/>
                <a:pathLst>
                  <a:path w="2229" h="1446" extrusionOk="0">
                    <a:moveTo>
                      <a:pt x="392" y="294"/>
                    </a:moveTo>
                    <a:cubicBezTo>
                      <a:pt x="0" y="613"/>
                      <a:pt x="49" y="1053"/>
                      <a:pt x="514" y="1274"/>
                    </a:cubicBezTo>
                    <a:cubicBezTo>
                      <a:pt x="882" y="1421"/>
                      <a:pt x="906" y="1445"/>
                      <a:pt x="1225" y="1274"/>
                    </a:cubicBezTo>
                    <a:cubicBezTo>
                      <a:pt x="1469" y="1151"/>
                      <a:pt x="1665" y="711"/>
                      <a:pt x="1812" y="539"/>
                    </a:cubicBezTo>
                    <a:cubicBezTo>
                      <a:pt x="2229" y="123"/>
                      <a:pt x="416" y="0"/>
                      <a:pt x="392" y="29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7" name="Google Shape;416;p30">
                <a:extLst>
                  <a:ext uri="{FF2B5EF4-FFF2-40B4-BE49-F238E27FC236}">
                    <a16:creationId xmlns:a16="http://schemas.microsoft.com/office/drawing/2014/main" id="{27104EE5-664F-CD88-A432-F7CDB85CF812}"/>
                  </a:ext>
                </a:extLst>
              </p:cNvPr>
              <p:cNvSpPr/>
              <p:nvPr/>
            </p:nvSpPr>
            <p:spPr>
              <a:xfrm>
                <a:off x="1658122" y="3015105"/>
                <a:ext cx="124654" cy="104107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1617" extrusionOk="0">
                    <a:moveTo>
                      <a:pt x="221" y="808"/>
                    </a:moveTo>
                    <a:cubicBezTo>
                      <a:pt x="319" y="931"/>
                      <a:pt x="809" y="1249"/>
                      <a:pt x="809" y="1323"/>
                    </a:cubicBezTo>
                    <a:cubicBezTo>
                      <a:pt x="882" y="1617"/>
                      <a:pt x="1495" y="1078"/>
                      <a:pt x="1568" y="1029"/>
                    </a:cubicBezTo>
                    <a:cubicBezTo>
                      <a:pt x="1764" y="882"/>
                      <a:pt x="1911" y="882"/>
                      <a:pt x="1935" y="539"/>
                    </a:cubicBezTo>
                    <a:lnTo>
                      <a:pt x="1935" y="417"/>
                    </a:lnTo>
                    <a:lnTo>
                      <a:pt x="1176" y="0"/>
                    </a:lnTo>
                    <a:cubicBezTo>
                      <a:pt x="956" y="0"/>
                      <a:pt x="711" y="25"/>
                      <a:pt x="686" y="49"/>
                    </a:cubicBezTo>
                    <a:cubicBezTo>
                      <a:pt x="589" y="123"/>
                      <a:pt x="1" y="637"/>
                      <a:pt x="221" y="808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8" name="Google Shape;417;p30">
                <a:extLst>
                  <a:ext uri="{FF2B5EF4-FFF2-40B4-BE49-F238E27FC236}">
                    <a16:creationId xmlns:a16="http://schemas.microsoft.com/office/drawing/2014/main" id="{7BF33018-F266-B07B-41D9-F5205A46ECE9}"/>
                  </a:ext>
                </a:extLst>
              </p:cNvPr>
              <p:cNvSpPr/>
              <p:nvPr/>
            </p:nvSpPr>
            <p:spPr>
              <a:xfrm>
                <a:off x="1790571" y="3153852"/>
                <a:ext cx="102569" cy="89942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397" extrusionOk="0">
                    <a:moveTo>
                      <a:pt x="1274" y="49"/>
                    </a:moveTo>
                    <a:cubicBezTo>
                      <a:pt x="858" y="147"/>
                      <a:pt x="466" y="49"/>
                      <a:pt x="295" y="417"/>
                    </a:cubicBezTo>
                    <a:cubicBezTo>
                      <a:pt x="246" y="588"/>
                      <a:pt x="1" y="1004"/>
                      <a:pt x="221" y="1176"/>
                    </a:cubicBezTo>
                    <a:cubicBezTo>
                      <a:pt x="295" y="1249"/>
                      <a:pt x="711" y="1396"/>
                      <a:pt x="833" y="1396"/>
                    </a:cubicBezTo>
                    <a:cubicBezTo>
                      <a:pt x="980" y="1396"/>
                      <a:pt x="1127" y="1396"/>
                      <a:pt x="1152" y="1249"/>
                    </a:cubicBezTo>
                    <a:cubicBezTo>
                      <a:pt x="1201" y="1151"/>
                      <a:pt x="1274" y="1078"/>
                      <a:pt x="1348" y="1029"/>
                    </a:cubicBezTo>
                    <a:cubicBezTo>
                      <a:pt x="1446" y="882"/>
                      <a:pt x="1568" y="539"/>
                      <a:pt x="1568" y="368"/>
                    </a:cubicBezTo>
                    <a:cubicBezTo>
                      <a:pt x="1593" y="196"/>
                      <a:pt x="1274" y="0"/>
                      <a:pt x="1274" y="49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9" name="Google Shape;418;p30">
                <a:extLst>
                  <a:ext uri="{FF2B5EF4-FFF2-40B4-BE49-F238E27FC236}">
                    <a16:creationId xmlns:a16="http://schemas.microsoft.com/office/drawing/2014/main" id="{42D65233-25AA-5210-AB89-BB892406FB9C}"/>
                  </a:ext>
                </a:extLst>
              </p:cNvPr>
              <p:cNvSpPr/>
              <p:nvPr/>
            </p:nvSpPr>
            <p:spPr>
              <a:xfrm>
                <a:off x="1801646" y="3234268"/>
                <a:ext cx="148284" cy="10565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1641" extrusionOk="0">
                    <a:moveTo>
                      <a:pt x="808" y="465"/>
                    </a:moveTo>
                    <a:cubicBezTo>
                      <a:pt x="710" y="637"/>
                      <a:pt x="490" y="833"/>
                      <a:pt x="368" y="906"/>
                    </a:cubicBezTo>
                    <a:cubicBezTo>
                      <a:pt x="0" y="1127"/>
                      <a:pt x="343" y="1322"/>
                      <a:pt x="612" y="1494"/>
                    </a:cubicBezTo>
                    <a:cubicBezTo>
                      <a:pt x="906" y="1641"/>
                      <a:pt x="1470" y="1347"/>
                      <a:pt x="1690" y="1200"/>
                    </a:cubicBezTo>
                    <a:cubicBezTo>
                      <a:pt x="2008" y="980"/>
                      <a:pt x="2302" y="392"/>
                      <a:pt x="1886" y="172"/>
                    </a:cubicBezTo>
                    <a:cubicBezTo>
                      <a:pt x="1641" y="0"/>
                      <a:pt x="833" y="343"/>
                      <a:pt x="808" y="46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0" name="Google Shape;419;p30">
                <a:extLst>
                  <a:ext uri="{FF2B5EF4-FFF2-40B4-BE49-F238E27FC236}">
                    <a16:creationId xmlns:a16="http://schemas.microsoft.com/office/drawing/2014/main" id="{4CDD4648-AF9F-3606-5BDE-7370148E96F7}"/>
                  </a:ext>
                </a:extLst>
              </p:cNvPr>
              <p:cNvSpPr/>
              <p:nvPr/>
            </p:nvSpPr>
            <p:spPr>
              <a:xfrm>
                <a:off x="1722769" y="3330393"/>
                <a:ext cx="135664" cy="77323"/>
              </a:xfrm>
              <a:custGeom>
                <a:avLst/>
                <a:gdLst/>
                <a:ahLst/>
                <a:cxnLst/>
                <a:rect l="l" t="t" r="r" b="b"/>
                <a:pathLst>
                  <a:path w="2107" h="1201" extrusionOk="0">
                    <a:moveTo>
                      <a:pt x="956" y="99"/>
                    </a:moveTo>
                    <a:cubicBezTo>
                      <a:pt x="784" y="295"/>
                      <a:pt x="1" y="515"/>
                      <a:pt x="393" y="882"/>
                    </a:cubicBezTo>
                    <a:cubicBezTo>
                      <a:pt x="589" y="1103"/>
                      <a:pt x="589" y="1201"/>
                      <a:pt x="956" y="1201"/>
                    </a:cubicBezTo>
                    <a:cubicBezTo>
                      <a:pt x="1274" y="1201"/>
                      <a:pt x="1495" y="1127"/>
                      <a:pt x="1715" y="1005"/>
                    </a:cubicBezTo>
                    <a:cubicBezTo>
                      <a:pt x="2107" y="833"/>
                      <a:pt x="1788" y="442"/>
                      <a:pt x="1568" y="246"/>
                    </a:cubicBezTo>
                    <a:cubicBezTo>
                      <a:pt x="1495" y="197"/>
                      <a:pt x="1323" y="25"/>
                      <a:pt x="1250" y="25"/>
                    </a:cubicBezTo>
                    <a:cubicBezTo>
                      <a:pt x="1152" y="1"/>
                      <a:pt x="956" y="74"/>
                      <a:pt x="956" y="99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1" name="Google Shape;420;p30">
                <a:extLst>
                  <a:ext uri="{FF2B5EF4-FFF2-40B4-BE49-F238E27FC236}">
                    <a16:creationId xmlns:a16="http://schemas.microsoft.com/office/drawing/2014/main" id="{08EC2E2D-EE2B-5736-6674-C7FDDE8E28EE}"/>
                  </a:ext>
                </a:extLst>
              </p:cNvPr>
              <p:cNvSpPr/>
              <p:nvPr/>
            </p:nvSpPr>
            <p:spPr>
              <a:xfrm>
                <a:off x="1948261" y="3237423"/>
                <a:ext cx="86794" cy="71014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103" extrusionOk="0">
                    <a:moveTo>
                      <a:pt x="1" y="343"/>
                    </a:moveTo>
                    <a:cubicBezTo>
                      <a:pt x="25" y="539"/>
                      <a:pt x="148" y="686"/>
                      <a:pt x="197" y="833"/>
                    </a:cubicBezTo>
                    <a:cubicBezTo>
                      <a:pt x="245" y="1102"/>
                      <a:pt x="588" y="1053"/>
                      <a:pt x="760" y="857"/>
                    </a:cubicBezTo>
                    <a:cubicBezTo>
                      <a:pt x="858" y="784"/>
                      <a:pt x="1347" y="0"/>
                      <a:pt x="1005" y="0"/>
                    </a:cubicBezTo>
                    <a:cubicBezTo>
                      <a:pt x="760" y="0"/>
                      <a:pt x="1" y="123"/>
                      <a:pt x="1" y="343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2" name="Google Shape;421;p30">
                <a:extLst>
                  <a:ext uri="{FF2B5EF4-FFF2-40B4-BE49-F238E27FC236}">
                    <a16:creationId xmlns:a16="http://schemas.microsoft.com/office/drawing/2014/main" id="{E3AF1DEF-DE40-FFEB-2E64-6DAE8A0CA7DD}"/>
                  </a:ext>
                </a:extLst>
              </p:cNvPr>
              <p:cNvSpPr/>
              <p:nvPr/>
            </p:nvSpPr>
            <p:spPr>
              <a:xfrm>
                <a:off x="1804801" y="3382416"/>
                <a:ext cx="89949" cy="94707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1471" extrusionOk="0">
                    <a:moveTo>
                      <a:pt x="1053" y="25"/>
                    </a:moveTo>
                    <a:cubicBezTo>
                      <a:pt x="833" y="172"/>
                      <a:pt x="661" y="368"/>
                      <a:pt x="416" y="442"/>
                    </a:cubicBezTo>
                    <a:cubicBezTo>
                      <a:pt x="245" y="515"/>
                      <a:pt x="221" y="417"/>
                      <a:pt x="49" y="613"/>
                    </a:cubicBezTo>
                    <a:cubicBezTo>
                      <a:pt x="0" y="687"/>
                      <a:pt x="49" y="1127"/>
                      <a:pt x="74" y="1250"/>
                    </a:cubicBezTo>
                    <a:cubicBezTo>
                      <a:pt x="147" y="1470"/>
                      <a:pt x="1151" y="1421"/>
                      <a:pt x="1274" y="1176"/>
                    </a:cubicBezTo>
                    <a:cubicBezTo>
                      <a:pt x="1396" y="907"/>
                      <a:pt x="1396" y="662"/>
                      <a:pt x="1396" y="393"/>
                    </a:cubicBezTo>
                    <a:cubicBezTo>
                      <a:pt x="1396" y="295"/>
                      <a:pt x="1347" y="197"/>
                      <a:pt x="1274" y="123"/>
                    </a:cubicBezTo>
                    <a:cubicBezTo>
                      <a:pt x="1274" y="74"/>
                      <a:pt x="1102" y="1"/>
                      <a:pt x="1053" y="2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3" name="Google Shape;422;p30">
                <a:extLst>
                  <a:ext uri="{FF2B5EF4-FFF2-40B4-BE49-F238E27FC236}">
                    <a16:creationId xmlns:a16="http://schemas.microsoft.com/office/drawing/2014/main" id="{E63E4C66-0647-7CCC-0FFF-08A4D0196291}"/>
                  </a:ext>
                </a:extLst>
              </p:cNvPr>
              <p:cNvSpPr/>
              <p:nvPr/>
            </p:nvSpPr>
            <p:spPr>
              <a:xfrm>
                <a:off x="1875758" y="3100221"/>
                <a:ext cx="82030" cy="64704"/>
              </a:xfrm>
              <a:custGeom>
                <a:avLst/>
                <a:gdLst/>
                <a:ahLst/>
                <a:cxnLst/>
                <a:rect l="l" t="t" r="r" b="b"/>
                <a:pathLst>
                  <a:path w="1274" h="1005" extrusionOk="0">
                    <a:moveTo>
                      <a:pt x="1274" y="637"/>
                    </a:moveTo>
                    <a:cubicBezTo>
                      <a:pt x="1127" y="833"/>
                      <a:pt x="882" y="1005"/>
                      <a:pt x="833" y="980"/>
                    </a:cubicBezTo>
                    <a:cubicBezTo>
                      <a:pt x="539" y="858"/>
                      <a:pt x="343" y="588"/>
                      <a:pt x="49" y="417"/>
                    </a:cubicBezTo>
                    <a:cubicBezTo>
                      <a:pt x="0" y="392"/>
                      <a:pt x="98" y="148"/>
                      <a:pt x="172" y="1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4" name="Google Shape;423;p30">
                <a:extLst>
                  <a:ext uri="{FF2B5EF4-FFF2-40B4-BE49-F238E27FC236}">
                    <a16:creationId xmlns:a16="http://schemas.microsoft.com/office/drawing/2014/main" id="{30780C4E-8360-4825-09EE-7C60F889CC73}"/>
                  </a:ext>
                </a:extLst>
              </p:cNvPr>
              <p:cNvSpPr/>
              <p:nvPr/>
            </p:nvSpPr>
            <p:spPr>
              <a:xfrm>
                <a:off x="1893079" y="3157007"/>
                <a:ext cx="119890" cy="77323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1201" extrusionOk="0">
                    <a:moveTo>
                      <a:pt x="1054" y="74"/>
                    </a:moveTo>
                    <a:cubicBezTo>
                      <a:pt x="907" y="123"/>
                      <a:pt x="882" y="245"/>
                      <a:pt x="735" y="270"/>
                    </a:cubicBezTo>
                    <a:cubicBezTo>
                      <a:pt x="490" y="368"/>
                      <a:pt x="1" y="465"/>
                      <a:pt x="123" y="759"/>
                    </a:cubicBezTo>
                    <a:cubicBezTo>
                      <a:pt x="221" y="980"/>
                      <a:pt x="368" y="1200"/>
                      <a:pt x="613" y="1102"/>
                    </a:cubicBezTo>
                    <a:cubicBezTo>
                      <a:pt x="980" y="980"/>
                      <a:pt x="1592" y="857"/>
                      <a:pt x="1739" y="514"/>
                    </a:cubicBezTo>
                    <a:cubicBezTo>
                      <a:pt x="1862" y="270"/>
                      <a:pt x="1225" y="0"/>
                      <a:pt x="1054" y="7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5" name="Google Shape;424;p30">
                <a:extLst>
                  <a:ext uri="{FF2B5EF4-FFF2-40B4-BE49-F238E27FC236}">
                    <a16:creationId xmlns:a16="http://schemas.microsoft.com/office/drawing/2014/main" id="{914D459D-7D5C-9536-57D2-A60D4DCC628A}"/>
                  </a:ext>
                </a:extLst>
              </p:cNvPr>
              <p:cNvSpPr/>
              <p:nvPr/>
            </p:nvSpPr>
            <p:spPr>
              <a:xfrm>
                <a:off x="1993977" y="3346167"/>
                <a:ext cx="119890" cy="127799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1985" extrusionOk="0">
                    <a:moveTo>
                      <a:pt x="1446" y="246"/>
                    </a:moveTo>
                    <a:cubicBezTo>
                      <a:pt x="1274" y="197"/>
                      <a:pt x="1005" y="123"/>
                      <a:pt x="882" y="99"/>
                    </a:cubicBezTo>
                    <a:cubicBezTo>
                      <a:pt x="637" y="99"/>
                      <a:pt x="539" y="1"/>
                      <a:pt x="393" y="123"/>
                    </a:cubicBezTo>
                    <a:cubicBezTo>
                      <a:pt x="344" y="197"/>
                      <a:pt x="123" y="466"/>
                      <a:pt x="148" y="564"/>
                    </a:cubicBezTo>
                    <a:cubicBezTo>
                      <a:pt x="172" y="735"/>
                      <a:pt x="1" y="613"/>
                      <a:pt x="221" y="858"/>
                    </a:cubicBezTo>
                    <a:lnTo>
                      <a:pt x="882" y="1690"/>
                    </a:lnTo>
                    <a:cubicBezTo>
                      <a:pt x="1127" y="1984"/>
                      <a:pt x="1225" y="1739"/>
                      <a:pt x="1372" y="1592"/>
                    </a:cubicBezTo>
                    <a:cubicBezTo>
                      <a:pt x="1470" y="1543"/>
                      <a:pt x="1764" y="1446"/>
                      <a:pt x="1764" y="1372"/>
                    </a:cubicBezTo>
                    <a:cubicBezTo>
                      <a:pt x="1862" y="1299"/>
                      <a:pt x="1568" y="368"/>
                      <a:pt x="1446" y="246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6" name="Google Shape;425;p30">
                <a:extLst>
                  <a:ext uri="{FF2B5EF4-FFF2-40B4-BE49-F238E27FC236}">
                    <a16:creationId xmlns:a16="http://schemas.microsoft.com/office/drawing/2014/main" id="{7D7CA0F7-9DB9-3453-7FCE-34EEF41ECAEF}"/>
                  </a:ext>
                </a:extLst>
              </p:cNvPr>
              <p:cNvSpPr/>
              <p:nvPr/>
            </p:nvSpPr>
            <p:spPr>
              <a:xfrm>
                <a:off x="1924630" y="3406109"/>
                <a:ext cx="94650" cy="94642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1470" extrusionOk="0">
                    <a:moveTo>
                      <a:pt x="1004" y="49"/>
                    </a:moveTo>
                    <a:cubicBezTo>
                      <a:pt x="1176" y="270"/>
                      <a:pt x="1298" y="441"/>
                      <a:pt x="1421" y="661"/>
                    </a:cubicBezTo>
                    <a:cubicBezTo>
                      <a:pt x="1470" y="784"/>
                      <a:pt x="1200" y="1470"/>
                      <a:pt x="1078" y="1470"/>
                    </a:cubicBezTo>
                    <a:cubicBezTo>
                      <a:pt x="808" y="1470"/>
                      <a:pt x="466" y="1298"/>
                      <a:pt x="147" y="1274"/>
                    </a:cubicBezTo>
                    <a:cubicBezTo>
                      <a:pt x="74" y="1274"/>
                      <a:pt x="98" y="808"/>
                      <a:pt x="98" y="661"/>
                    </a:cubicBezTo>
                    <a:cubicBezTo>
                      <a:pt x="98" y="319"/>
                      <a:pt x="0" y="74"/>
                      <a:pt x="343" y="49"/>
                    </a:cubicBezTo>
                    <a:cubicBezTo>
                      <a:pt x="466" y="49"/>
                      <a:pt x="515" y="0"/>
                      <a:pt x="661" y="0"/>
                    </a:cubicBezTo>
                    <a:cubicBezTo>
                      <a:pt x="857" y="0"/>
                      <a:pt x="882" y="74"/>
                      <a:pt x="1004" y="49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7" name="Google Shape;426;p30">
                <a:extLst>
                  <a:ext uri="{FF2B5EF4-FFF2-40B4-BE49-F238E27FC236}">
                    <a16:creationId xmlns:a16="http://schemas.microsoft.com/office/drawing/2014/main" id="{ED242B22-6303-800C-B68F-58EB7E06D45F}"/>
                  </a:ext>
                </a:extLst>
              </p:cNvPr>
              <p:cNvSpPr/>
              <p:nvPr/>
            </p:nvSpPr>
            <p:spPr>
              <a:xfrm>
                <a:off x="2094875" y="3283135"/>
                <a:ext cx="121499" cy="123035"/>
              </a:xfrm>
              <a:custGeom>
                <a:avLst/>
                <a:gdLst/>
                <a:ahLst/>
                <a:cxnLst/>
                <a:rect l="l" t="t" r="r" b="b"/>
                <a:pathLst>
                  <a:path w="1887" h="1911" extrusionOk="0">
                    <a:moveTo>
                      <a:pt x="1" y="1200"/>
                    </a:moveTo>
                    <a:cubicBezTo>
                      <a:pt x="172" y="1298"/>
                      <a:pt x="540" y="1543"/>
                      <a:pt x="613" y="1616"/>
                    </a:cubicBezTo>
                    <a:cubicBezTo>
                      <a:pt x="809" y="1910"/>
                      <a:pt x="1421" y="1445"/>
                      <a:pt x="1593" y="1323"/>
                    </a:cubicBezTo>
                    <a:cubicBezTo>
                      <a:pt x="1642" y="1298"/>
                      <a:pt x="1887" y="612"/>
                      <a:pt x="1789" y="514"/>
                    </a:cubicBezTo>
                    <a:cubicBezTo>
                      <a:pt x="1764" y="490"/>
                      <a:pt x="1348" y="196"/>
                      <a:pt x="1274" y="147"/>
                    </a:cubicBezTo>
                    <a:cubicBezTo>
                      <a:pt x="1176" y="98"/>
                      <a:pt x="1029" y="0"/>
                      <a:pt x="883" y="123"/>
                    </a:cubicBezTo>
                    <a:cubicBezTo>
                      <a:pt x="662" y="343"/>
                      <a:pt x="417" y="563"/>
                      <a:pt x="197" y="710"/>
                    </a:cubicBezTo>
                    <a:cubicBezTo>
                      <a:pt x="25" y="833"/>
                      <a:pt x="50" y="980"/>
                      <a:pt x="1" y="120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8" name="Google Shape;427;p30">
                <a:extLst>
                  <a:ext uri="{FF2B5EF4-FFF2-40B4-BE49-F238E27FC236}">
                    <a16:creationId xmlns:a16="http://schemas.microsoft.com/office/drawing/2014/main" id="{F5E7DD71-5F6D-3C1B-EA20-A1C5CA104C25}"/>
                  </a:ext>
                </a:extLst>
              </p:cNvPr>
              <p:cNvSpPr/>
              <p:nvPr/>
            </p:nvSpPr>
            <p:spPr>
              <a:xfrm>
                <a:off x="1913555" y="3297300"/>
                <a:ext cx="112034" cy="100952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1568" extrusionOk="0">
                    <a:moveTo>
                      <a:pt x="74" y="1568"/>
                    </a:moveTo>
                    <a:cubicBezTo>
                      <a:pt x="368" y="1568"/>
                      <a:pt x="564" y="1445"/>
                      <a:pt x="882" y="1445"/>
                    </a:cubicBezTo>
                    <a:cubicBezTo>
                      <a:pt x="1372" y="1445"/>
                      <a:pt x="1299" y="882"/>
                      <a:pt x="1495" y="637"/>
                    </a:cubicBezTo>
                    <a:cubicBezTo>
                      <a:pt x="1740" y="294"/>
                      <a:pt x="515" y="1"/>
                      <a:pt x="246" y="270"/>
                    </a:cubicBezTo>
                    <a:cubicBezTo>
                      <a:pt x="25" y="490"/>
                      <a:pt x="1" y="613"/>
                      <a:pt x="1" y="907"/>
                    </a:cubicBezTo>
                    <a:cubicBezTo>
                      <a:pt x="25" y="1103"/>
                      <a:pt x="25" y="1519"/>
                      <a:pt x="74" y="1568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9" name="Google Shape;428;p30">
                <a:extLst>
                  <a:ext uri="{FF2B5EF4-FFF2-40B4-BE49-F238E27FC236}">
                    <a16:creationId xmlns:a16="http://schemas.microsoft.com/office/drawing/2014/main" id="{7630A481-D2B5-61F4-1A0A-DBC514D154C4}"/>
                  </a:ext>
                </a:extLst>
              </p:cNvPr>
              <p:cNvSpPr/>
              <p:nvPr/>
            </p:nvSpPr>
            <p:spPr>
              <a:xfrm>
                <a:off x="2019218" y="3470750"/>
                <a:ext cx="141974" cy="93097"/>
              </a:xfrm>
              <a:custGeom>
                <a:avLst/>
                <a:gdLst/>
                <a:ahLst/>
                <a:cxnLst/>
                <a:rect l="l" t="t" r="r" b="b"/>
                <a:pathLst>
                  <a:path w="2205" h="1446" extrusionOk="0">
                    <a:moveTo>
                      <a:pt x="368" y="270"/>
                    </a:moveTo>
                    <a:cubicBezTo>
                      <a:pt x="1" y="612"/>
                      <a:pt x="25" y="1029"/>
                      <a:pt x="490" y="1249"/>
                    </a:cubicBezTo>
                    <a:cubicBezTo>
                      <a:pt x="858" y="1396"/>
                      <a:pt x="882" y="1445"/>
                      <a:pt x="1225" y="1249"/>
                    </a:cubicBezTo>
                    <a:cubicBezTo>
                      <a:pt x="1470" y="1127"/>
                      <a:pt x="1666" y="710"/>
                      <a:pt x="1813" y="515"/>
                    </a:cubicBezTo>
                    <a:cubicBezTo>
                      <a:pt x="2204" y="123"/>
                      <a:pt x="392" y="0"/>
                      <a:pt x="368" y="27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0" name="Google Shape;429;p30">
                <a:extLst>
                  <a:ext uri="{FF2B5EF4-FFF2-40B4-BE49-F238E27FC236}">
                    <a16:creationId xmlns:a16="http://schemas.microsoft.com/office/drawing/2014/main" id="{2356ABC3-C014-47E1-EB03-04F4B3A74F6D}"/>
                  </a:ext>
                </a:extLst>
              </p:cNvPr>
              <p:cNvSpPr/>
              <p:nvPr/>
            </p:nvSpPr>
            <p:spPr>
              <a:xfrm>
                <a:off x="2003442" y="3248433"/>
                <a:ext cx="110425" cy="107261"/>
              </a:xfrm>
              <a:custGeom>
                <a:avLst/>
                <a:gdLst/>
                <a:ahLst/>
                <a:cxnLst/>
                <a:rect l="l" t="t" r="r" b="b"/>
                <a:pathLst>
                  <a:path w="1715" h="1666" extrusionOk="0">
                    <a:moveTo>
                      <a:pt x="197" y="858"/>
                    </a:moveTo>
                    <a:cubicBezTo>
                      <a:pt x="270" y="980"/>
                      <a:pt x="662" y="1298"/>
                      <a:pt x="711" y="1372"/>
                    </a:cubicBezTo>
                    <a:cubicBezTo>
                      <a:pt x="809" y="1666"/>
                      <a:pt x="1323" y="1127"/>
                      <a:pt x="1372" y="1102"/>
                    </a:cubicBezTo>
                    <a:cubicBezTo>
                      <a:pt x="1543" y="931"/>
                      <a:pt x="1666" y="931"/>
                      <a:pt x="1690" y="613"/>
                    </a:cubicBezTo>
                    <a:cubicBezTo>
                      <a:pt x="1715" y="417"/>
                      <a:pt x="1592" y="196"/>
                      <a:pt x="1494" y="123"/>
                    </a:cubicBezTo>
                    <a:cubicBezTo>
                      <a:pt x="1445" y="49"/>
                      <a:pt x="686" y="1"/>
                      <a:pt x="588" y="123"/>
                    </a:cubicBezTo>
                    <a:cubicBezTo>
                      <a:pt x="490" y="196"/>
                      <a:pt x="1" y="686"/>
                      <a:pt x="197" y="858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1" name="Google Shape;430;p30">
                <a:extLst>
                  <a:ext uri="{FF2B5EF4-FFF2-40B4-BE49-F238E27FC236}">
                    <a16:creationId xmlns:a16="http://schemas.microsoft.com/office/drawing/2014/main" id="{0C339611-4998-ED16-0264-5CF834B6AAF2}"/>
                  </a:ext>
                </a:extLst>
              </p:cNvPr>
              <p:cNvSpPr/>
              <p:nvPr/>
            </p:nvSpPr>
            <p:spPr>
              <a:xfrm>
                <a:off x="2107496" y="3390335"/>
                <a:ext cx="102569" cy="89942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397" extrusionOk="0">
                    <a:moveTo>
                      <a:pt x="1299" y="49"/>
                    </a:moveTo>
                    <a:cubicBezTo>
                      <a:pt x="858" y="147"/>
                      <a:pt x="466" y="49"/>
                      <a:pt x="319" y="417"/>
                    </a:cubicBezTo>
                    <a:cubicBezTo>
                      <a:pt x="246" y="588"/>
                      <a:pt x="1" y="1004"/>
                      <a:pt x="221" y="1176"/>
                    </a:cubicBezTo>
                    <a:cubicBezTo>
                      <a:pt x="319" y="1249"/>
                      <a:pt x="711" y="1396"/>
                      <a:pt x="833" y="1396"/>
                    </a:cubicBezTo>
                    <a:cubicBezTo>
                      <a:pt x="980" y="1396"/>
                      <a:pt x="1152" y="1396"/>
                      <a:pt x="1176" y="1249"/>
                    </a:cubicBezTo>
                    <a:cubicBezTo>
                      <a:pt x="1201" y="1151"/>
                      <a:pt x="1299" y="1078"/>
                      <a:pt x="1348" y="1029"/>
                    </a:cubicBezTo>
                    <a:cubicBezTo>
                      <a:pt x="1446" y="882"/>
                      <a:pt x="1568" y="539"/>
                      <a:pt x="1568" y="368"/>
                    </a:cubicBezTo>
                    <a:cubicBezTo>
                      <a:pt x="1593" y="196"/>
                      <a:pt x="1323" y="0"/>
                      <a:pt x="1299" y="49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2" name="Google Shape;431;p30">
                <a:extLst>
                  <a:ext uri="{FF2B5EF4-FFF2-40B4-BE49-F238E27FC236}">
                    <a16:creationId xmlns:a16="http://schemas.microsoft.com/office/drawing/2014/main" id="{A5BAE5D3-0C71-9FE5-CED5-74ADD28EFAA7}"/>
                  </a:ext>
                </a:extLst>
              </p:cNvPr>
              <p:cNvSpPr/>
              <p:nvPr/>
            </p:nvSpPr>
            <p:spPr>
              <a:xfrm>
                <a:off x="2145357" y="3442357"/>
                <a:ext cx="148284" cy="107261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1666" extrusionOk="0">
                    <a:moveTo>
                      <a:pt x="809" y="466"/>
                    </a:moveTo>
                    <a:cubicBezTo>
                      <a:pt x="711" y="662"/>
                      <a:pt x="490" y="833"/>
                      <a:pt x="368" y="931"/>
                    </a:cubicBezTo>
                    <a:cubicBezTo>
                      <a:pt x="1" y="1151"/>
                      <a:pt x="343" y="1323"/>
                      <a:pt x="613" y="1519"/>
                    </a:cubicBezTo>
                    <a:cubicBezTo>
                      <a:pt x="882" y="1666"/>
                      <a:pt x="1470" y="1347"/>
                      <a:pt x="1690" y="1200"/>
                    </a:cubicBezTo>
                    <a:cubicBezTo>
                      <a:pt x="1984" y="980"/>
                      <a:pt x="2302" y="417"/>
                      <a:pt x="1862" y="196"/>
                    </a:cubicBezTo>
                    <a:cubicBezTo>
                      <a:pt x="1617" y="1"/>
                      <a:pt x="833" y="343"/>
                      <a:pt x="809" y="466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3" name="Google Shape;432;p30">
                <a:extLst>
                  <a:ext uri="{FF2B5EF4-FFF2-40B4-BE49-F238E27FC236}">
                    <a16:creationId xmlns:a16="http://schemas.microsoft.com/office/drawing/2014/main" id="{57D46504-AC24-A720-9FFF-AE335ACBD760}"/>
                  </a:ext>
                </a:extLst>
              </p:cNvPr>
              <p:cNvSpPr/>
              <p:nvPr/>
            </p:nvSpPr>
            <p:spPr>
              <a:xfrm>
                <a:off x="2109105" y="3227958"/>
                <a:ext cx="71019" cy="53631"/>
              </a:xfrm>
              <a:custGeom>
                <a:avLst/>
                <a:gdLst/>
                <a:ahLst/>
                <a:cxnLst/>
                <a:rect l="l" t="t" r="r" b="b"/>
                <a:pathLst>
                  <a:path w="1103" h="833" extrusionOk="0">
                    <a:moveTo>
                      <a:pt x="74" y="123"/>
                    </a:moveTo>
                    <a:cubicBezTo>
                      <a:pt x="196" y="221"/>
                      <a:pt x="392" y="465"/>
                      <a:pt x="417" y="563"/>
                    </a:cubicBezTo>
                    <a:cubicBezTo>
                      <a:pt x="441" y="686"/>
                      <a:pt x="539" y="833"/>
                      <a:pt x="711" y="808"/>
                    </a:cubicBezTo>
                    <a:cubicBezTo>
                      <a:pt x="808" y="759"/>
                      <a:pt x="955" y="735"/>
                      <a:pt x="1102" y="637"/>
                    </a:cubicBezTo>
                    <a:lnTo>
                      <a:pt x="0" y="0"/>
                    </a:lnTo>
                    <a:cubicBezTo>
                      <a:pt x="0" y="74"/>
                      <a:pt x="0" y="123"/>
                      <a:pt x="74" y="123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4" name="Google Shape;433;p30">
                <a:extLst>
                  <a:ext uri="{FF2B5EF4-FFF2-40B4-BE49-F238E27FC236}">
                    <a16:creationId xmlns:a16="http://schemas.microsoft.com/office/drawing/2014/main" id="{78C94848-4379-8479-7731-002C84C5E744}"/>
                  </a:ext>
                </a:extLst>
              </p:cNvPr>
              <p:cNvSpPr/>
              <p:nvPr/>
            </p:nvSpPr>
            <p:spPr>
              <a:xfrm>
                <a:off x="2066544" y="3540092"/>
                <a:ext cx="134055" cy="75778"/>
              </a:xfrm>
              <a:custGeom>
                <a:avLst/>
                <a:gdLst/>
                <a:ahLst/>
                <a:cxnLst/>
                <a:rect l="l" t="t" r="r" b="b"/>
                <a:pathLst>
                  <a:path w="2082" h="1177" extrusionOk="0">
                    <a:moveTo>
                      <a:pt x="955" y="74"/>
                    </a:moveTo>
                    <a:cubicBezTo>
                      <a:pt x="759" y="295"/>
                      <a:pt x="0" y="515"/>
                      <a:pt x="368" y="882"/>
                    </a:cubicBezTo>
                    <a:cubicBezTo>
                      <a:pt x="588" y="1103"/>
                      <a:pt x="588" y="1176"/>
                      <a:pt x="955" y="1176"/>
                    </a:cubicBezTo>
                    <a:cubicBezTo>
                      <a:pt x="1249" y="1176"/>
                      <a:pt x="1469" y="1103"/>
                      <a:pt x="1714" y="980"/>
                    </a:cubicBezTo>
                    <a:cubicBezTo>
                      <a:pt x="2082" y="784"/>
                      <a:pt x="1788" y="393"/>
                      <a:pt x="1567" y="197"/>
                    </a:cubicBezTo>
                    <a:cubicBezTo>
                      <a:pt x="1469" y="148"/>
                      <a:pt x="1323" y="1"/>
                      <a:pt x="1225" y="1"/>
                    </a:cubicBezTo>
                    <a:cubicBezTo>
                      <a:pt x="1127" y="1"/>
                      <a:pt x="955" y="50"/>
                      <a:pt x="955" y="7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5" name="Google Shape;434;p30">
                <a:extLst>
                  <a:ext uri="{FF2B5EF4-FFF2-40B4-BE49-F238E27FC236}">
                    <a16:creationId xmlns:a16="http://schemas.microsoft.com/office/drawing/2014/main" id="{86E029B8-EFC9-7005-F471-0C0510D11948}"/>
                  </a:ext>
                </a:extLst>
              </p:cNvPr>
              <p:cNvSpPr/>
              <p:nvPr/>
            </p:nvSpPr>
            <p:spPr>
              <a:xfrm>
                <a:off x="2221079" y="3525927"/>
                <a:ext cx="86730" cy="71014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103" extrusionOk="0">
                    <a:moveTo>
                      <a:pt x="0" y="343"/>
                    </a:moveTo>
                    <a:cubicBezTo>
                      <a:pt x="25" y="515"/>
                      <a:pt x="147" y="662"/>
                      <a:pt x="171" y="833"/>
                    </a:cubicBezTo>
                    <a:cubicBezTo>
                      <a:pt x="245" y="1102"/>
                      <a:pt x="563" y="1029"/>
                      <a:pt x="759" y="857"/>
                    </a:cubicBezTo>
                    <a:cubicBezTo>
                      <a:pt x="857" y="759"/>
                      <a:pt x="1347" y="0"/>
                      <a:pt x="1004" y="0"/>
                    </a:cubicBezTo>
                    <a:cubicBezTo>
                      <a:pt x="759" y="0"/>
                      <a:pt x="25" y="123"/>
                      <a:pt x="0" y="343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6" name="Google Shape;435;p30">
                <a:extLst>
                  <a:ext uri="{FF2B5EF4-FFF2-40B4-BE49-F238E27FC236}">
                    <a16:creationId xmlns:a16="http://schemas.microsoft.com/office/drawing/2014/main" id="{2D5182A9-E9CA-3510-7A15-259A14D67256}"/>
                  </a:ext>
                </a:extLst>
              </p:cNvPr>
              <p:cNvSpPr/>
              <p:nvPr/>
            </p:nvSpPr>
            <p:spPr>
              <a:xfrm>
                <a:off x="2200538" y="3314684"/>
                <a:ext cx="96259" cy="115116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1788" extrusionOk="0">
                    <a:moveTo>
                      <a:pt x="1372" y="392"/>
                    </a:moveTo>
                    <a:cubicBezTo>
                      <a:pt x="1445" y="686"/>
                      <a:pt x="1470" y="882"/>
                      <a:pt x="1494" y="1126"/>
                    </a:cubicBezTo>
                    <a:cubicBezTo>
                      <a:pt x="1494" y="1249"/>
                      <a:pt x="980" y="1788"/>
                      <a:pt x="858" y="1714"/>
                    </a:cubicBezTo>
                    <a:cubicBezTo>
                      <a:pt x="588" y="1592"/>
                      <a:pt x="368" y="1322"/>
                      <a:pt x="99" y="1175"/>
                    </a:cubicBezTo>
                    <a:cubicBezTo>
                      <a:pt x="1" y="1102"/>
                      <a:pt x="221" y="710"/>
                      <a:pt x="270" y="588"/>
                    </a:cubicBezTo>
                    <a:cubicBezTo>
                      <a:pt x="392" y="269"/>
                      <a:pt x="441" y="0"/>
                      <a:pt x="760" y="122"/>
                    </a:cubicBezTo>
                    <a:cubicBezTo>
                      <a:pt x="882" y="147"/>
                      <a:pt x="956" y="147"/>
                      <a:pt x="1103" y="220"/>
                    </a:cubicBezTo>
                    <a:cubicBezTo>
                      <a:pt x="1250" y="269"/>
                      <a:pt x="1250" y="367"/>
                      <a:pt x="1372" y="392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7" name="Google Shape;436;p30">
                <a:extLst>
                  <a:ext uri="{FF2B5EF4-FFF2-40B4-BE49-F238E27FC236}">
                    <a16:creationId xmlns:a16="http://schemas.microsoft.com/office/drawing/2014/main" id="{9590F4AF-9E97-4AD2-0177-2401FD783FAD}"/>
                  </a:ext>
                </a:extLst>
              </p:cNvPr>
              <p:cNvSpPr/>
              <p:nvPr/>
            </p:nvSpPr>
            <p:spPr>
              <a:xfrm>
                <a:off x="2268340" y="3376170"/>
                <a:ext cx="116735" cy="96187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494" extrusionOk="0">
                    <a:moveTo>
                      <a:pt x="907" y="98"/>
                    </a:moveTo>
                    <a:cubicBezTo>
                      <a:pt x="809" y="171"/>
                      <a:pt x="809" y="343"/>
                      <a:pt x="686" y="416"/>
                    </a:cubicBezTo>
                    <a:cubicBezTo>
                      <a:pt x="466" y="612"/>
                      <a:pt x="1" y="906"/>
                      <a:pt x="270" y="1151"/>
                    </a:cubicBezTo>
                    <a:cubicBezTo>
                      <a:pt x="441" y="1347"/>
                      <a:pt x="686" y="1494"/>
                      <a:pt x="907" y="1322"/>
                    </a:cubicBezTo>
                    <a:cubicBezTo>
                      <a:pt x="1250" y="1029"/>
                      <a:pt x="1813" y="637"/>
                      <a:pt x="1813" y="245"/>
                    </a:cubicBezTo>
                    <a:cubicBezTo>
                      <a:pt x="1813" y="171"/>
                      <a:pt x="1813" y="147"/>
                      <a:pt x="1788" y="122"/>
                    </a:cubicBezTo>
                    <a:lnTo>
                      <a:pt x="1568" y="0"/>
                    </a:lnTo>
                    <a:cubicBezTo>
                      <a:pt x="1347" y="0"/>
                      <a:pt x="1005" y="0"/>
                      <a:pt x="907" y="98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8" name="Google Shape;437;p30">
                <a:extLst>
                  <a:ext uri="{FF2B5EF4-FFF2-40B4-BE49-F238E27FC236}">
                    <a16:creationId xmlns:a16="http://schemas.microsoft.com/office/drawing/2014/main" id="{20B7BC0D-0B4A-E6D8-A0E0-C865836B3C6A}"/>
                  </a:ext>
                </a:extLst>
              </p:cNvPr>
              <p:cNvSpPr/>
              <p:nvPr/>
            </p:nvSpPr>
            <p:spPr>
              <a:xfrm>
                <a:off x="2011362" y="3172781"/>
                <a:ext cx="93040" cy="63095"/>
              </a:xfrm>
              <a:custGeom>
                <a:avLst/>
                <a:gdLst/>
                <a:ahLst/>
                <a:cxnLst/>
                <a:rect l="l" t="t" r="r" b="b"/>
                <a:pathLst>
                  <a:path w="1445" h="980" extrusionOk="0">
                    <a:moveTo>
                      <a:pt x="0" y="0"/>
                    </a:moveTo>
                    <a:lnTo>
                      <a:pt x="0" y="147"/>
                    </a:lnTo>
                    <a:cubicBezTo>
                      <a:pt x="0" y="269"/>
                      <a:pt x="74" y="686"/>
                      <a:pt x="147" y="759"/>
                    </a:cubicBezTo>
                    <a:cubicBezTo>
                      <a:pt x="269" y="882"/>
                      <a:pt x="98" y="980"/>
                      <a:pt x="367" y="980"/>
                    </a:cubicBezTo>
                    <a:lnTo>
                      <a:pt x="1225" y="980"/>
                    </a:lnTo>
                    <a:cubicBezTo>
                      <a:pt x="1347" y="980"/>
                      <a:pt x="1396" y="931"/>
                      <a:pt x="1445" y="857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9" name="Google Shape;438;p30">
                <a:extLst>
                  <a:ext uri="{FF2B5EF4-FFF2-40B4-BE49-F238E27FC236}">
                    <a16:creationId xmlns:a16="http://schemas.microsoft.com/office/drawing/2014/main" id="{399A1A37-189C-9C32-33B1-F2608D078E22}"/>
                  </a:ext>
                </a:extLst>
              </p:cNvPr>
              <p:cNvSpPr/>
              <p:nvPr/>
            </p:nvSpPr>
            <p:spPr>
              <a:xfrm>
                <a:off x="2295126" y="3510153"/>
                <a:ext cx="80484" cy="93097"/>
              </a:xfrm>
              <a:custGeom>
                <a:avLst/>
                <a:gdLst/>
                <a:ahLst/>
                <a:cxnLst/>
                <a:rect l="l" t="t" r="r" b="b"/>
                <a:pathLst>
                  <a:path w="1250" h="1446" extrusionOk="0">
                    <a:moveTo>
                      <a:pt x="491" y="0"/>
                    </a:moveTo>
                    <a:cubicBezTo>
                      <a:pt x="393" y="98"/>
                      <a:pt x="246" y="245"/>
                      <a:pt x="197" y="368"/>
                    </a:cubicBezTo>
                    <a:cubicBezTo>
                      <a:pt x="50" y="539"/>
                      <a:pt x="1" y="539"/>
                      <a:pt x="1" y="784"/>
                    </a:cubicBezTo>
                    <a:cubicBezTo>
                      <a:pt x="1" y="882"/>
                      <a:pt x="74" y="1225"/>
                      <a:pt x="123" y="1274"/>
                    </a:cubicBezTo>
                    <a:cubicBezTo>
                      <a:pt x="246" y="1372"/>
                      <a:pt x="99" y="1445"/>
                      <a:pt x="319" y="1445"/>
                    </a:cubicBezTo>
                    <a:lnTo>
                      <a:pt x="1005" y="1445"/>
                    </a:lnTo>
                    <a:cubicBezTo>
                      <a:pt x="1250" y="1445"/>
                      <a:pt x="1176" y="1225"/>
                      <a:pt x="1176" y="980"/>
                    </a:cubicBezTo>
                    <a:cubicBezTo>
                      <a:pt x="1176" y="858"/>
                      <a:pt x="1250" y="539"/>
                      <a:pt x="1225" y="515"/>
                    </a:cubicBezTo>
                    <a:cubicBezTo>
                      <a:pt x="1225" y="368"/>
                      <a:pt x="613" y="0"/>
                      <a:pt x="491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0" name="Google Shape;439;p30">
                <a:extLst>
                  <a:ext uri="{FF2B5EF4-FFF2-40B4-BE49-F238E27FC236}">
                    <a16:creationId xmlns:a16="http://schemas.microsoft.com/office/drawing/2014/main" id="{DF7E12E8-4787-1694-555E-991F47326A05}"/>
                  </a:ext>
                </a:extLst>
              </p:cNvPr>
              <p:cNvSpPr/>
              <p:nvPr/>
            </p:nvSpPr>
            <p:spPr>
              <a:xfrm>
                <a:off x="2246255" y="3603188"/>
                <a:ext cx="94714" cy="96252"/>
              </a:xfrm>
              <a:custGeom>
                <a:avLst/>
                <a:gdLst/>
                <a:ahLst/>
                <a:cxnLst/>
                <a:rect l="l" t="t" r="r" b="b"/>
                <a:pathLst>
                  <a:path w="1471" h="1495" extrusionOk="0">
                    <a:moveTo>
                      <a:pt x="1005" y="74"/>
                    </a:moveTo>
                    <a:cubicBezTo>
                      <a:pt x="1152" y="294"/>
                      <a:pt x="1323" y="490"/>
                      <a:pt x="1397" y="686"/>
                    </a:cubicBezTo>
                    <a:cubicBezTo>
                      <a:pt x="1470" y="808"/>
                      <a:pt x="1201" y="1494"/>
                      <a:pt x="1078" y="1494"/>
                    </a:cubicBezTo>
                    <a:cubicBezTo>
                      <a:pt x="784" y="1494"/>
                      <a:pt x="466" y="1347"/>
                      <a:pt x="148" y="1274"/>
                    </a:cubicBezTo>
                    <a:cubicBezTo>
                      <a:pt x="50" y="1274"/>
                      <a:pt x="99" y="808"/>
                      <a:pt x="99" y="661"/>
                    </a:cubicBezTo>
                    <a:cubicBezTo>
                      <a:pt x="99" y="319"/>
                      <a:pt x="1" y="74"/>
                      <a:pt x="344" y="49"/>
                    </a:cubicBezTo>
                    <a:cubicBezTo>
                      <a:pt x="466" y="25"/>
                      <a:pt x="515" y="0"/>
                      <a:pt x="662" y="0"/>
                    </a:cubicBezTo>
                    <a:cubicBezTo>
                      <a:pt x="858" y="25"/>
                      <a:pt x="882" y="123"/>
                      <a:pt x="1005" y="7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1" name="Google Shape;440;p30">
                <a:extLst>
                  <a:ext uri="{FF2B5EF4-FFF2-40B4-BE49-F238E27FC236}">
                    <a16:creationId xmlns:a16="http://schemas.microsoft.com/office/drawing/2014/main" id="{DC69C3D2-8887-F4D0-8624-66082751F0C5}"/>
                  </a:ext>
                </a:extLst>
              </p:cNvPr>
              <p:cNvSpPr/>
              <p:nvPr/>
            </p:nvSpPr>
            <p:spPr>
              <a:xfrm>
                <a:off x="2389779" y="3484915"/>
                <a:ext cx="124590" cy="121490"/>
              </a:xfrm>
              <a:custGeom>
                <a:avLst/>
                <a:gdLst/>
                <a:ahLst/>
                <a:cxnLst/>
                <a:rect l="l" t="t" r="r" b="b"/>
                <a:pathLst>
                  <a:path w="1935" h="1887" extrusionOk="0">
                    <a:moveTo>
                      <a:pt x="0" y="1176"/>
                    </a:moveTo>
                    <a:cubicBezTo>
                      <a:pt x="196" y="1274"/>
                      <a:pt x="563" y="1519"/>
                      <a:pt x="612" y="1617"/>
                    </a:cubicBezTo>
                    <a:cubicBezTo>
                      <a:pt x="833" y="1886"/>
                      <a:pt x="1445" y="1421"/>
                      <a:pt x="1616" y="1299"/>
                    </a:cubicBezTo>
                    <a:cubicBezTo>
                      <a:pt x="1690" y="1274"/>
                      <a:pt x="1935" y="613"/>
                      <a:pt x="1837" y="515"/>
                    </a:cubicBezTo>
                    <a:cubicBezTo>
                      <a:pt x="1812" y="490"/>
                      <a:pt x="1372" y="172"/>
                      <a:pt x="1323" y="148"/>
                    </a:cubicBezTo>
                    <a:cubicBezTo>
                      <a:pt x="1225" y="74"/>
                      <a:pt x="1078" y="1"/>
                      <a:pt x="931" y="123"/>
                    </a:cubicBezTo>
                    <a:cubicBezTo>
                      <a:pt x="710" y="319"/>
                      <a:pt x="466" y="539"/>
                      <a:pt x="245" y="686"/>
                    </a:cubicBezTo>
                    <a:cubicBezTo>
                      <a:pt x="0" y="858"/>
                      <a:pt x="74" y="980"/>
                      <a:pt x="0" y="1176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2" name="Google Shape;441;p30">
                <a:extLst>
                  <a:ext uri="{FF2B5EF4-FFF2-40B4-BE49-F238E27FC236}">
                    <a16:creationId xmlns:a16="http://schemas.microsoft.com/office/drawing/2014/main" id="{CBD60ACD-C5D2-B5FE-1460-5C94B2611033}"/>
                  </a:ext>
                </a:extLst>
              </p:cNvPr>
              <p:cNvSpPr/>
              <p:nvPr/>
            </p:nvSpPr>
            <p:spPr>
              <a:xfrm>
                <a:off x="2331442" y="3431347"/>
                <a:ext cx="107270" cy="104107"/>
              </a:xfrm>
              <a:custGeom>
                <a:avLst/>
                <a:gdLst/>
                <a:ahLst/>
                <a:cxnLst/>
                <a:rect l="l" t="t" r="r" b="b"/>
                <a:pathLst>
                  <a:path w="1666" h="1617" extrusionOk="0">
                    <a:moveTo>
                      <a:pt x="147" y="833"/>
                    </a:moveTo>
                    <a:cubicBezTo>
                      <a:pt x="245" y="955"/>
                      <a:pt x="637" y="1273"/>
                      <a:pt x="661" y="1322"/>
                    </a:cubicBezTo>
                    <a:cubicBezTo>
                      <a:pt x="759" y="1616"/>
                      <a:pt x="1274" y="1053"/>
                      <a:pt x="1347" y="1029"/>
                    </a:cubicBezTo>
                    <a:cubicBezTo>
                      <a:pt x="1518" y="882"/>
                      <a:pt x="1616" y="882"/>
                      <a:pt x="1641" y="563"/>
                    </a:cubicBezTo>
                    <a:cubicBezTo>
                      <a:pt x="1665" y="416"/>
                      <a:pt x="1543" y="220"/>
                      <a:pt x="1469" y="123"/>
                    </a:cubicBezTo>
                    <a:cubicBezTo>
                      <a:pt x="1396" y="49"/>
                      <a:pt x="637" y="0"/>
                      <a:pt x="539" y="123"/>
                    </a:cubicBezTo>
                    <a:cubicBezTo>
                      <a:pt x="490" y="172"/>
                      <a:pt x="0" y="661"/>
                      <a:pt x="147" y="833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3" name="Google Shape;442;p30">
                <a:extLst>
                  <a:ext uri="{FF2B5EF4-FFF2-40B4-BE49-F238E27FC236}">
                    <a16:creationId xmlns:a16="http://schemas.microsoft.com/office/drawing/2014/main" id="{E2B70281-0A7B-1DF7-2BC0-C705523A2AD5}"/>
                  </a:ext>
                </a:extLst>
              </p:cNvPr>
              <p:cNvSpPr/>
              <p:nvPr/>
            </p:nvSpPr>
            <p:spPr>
              <a:xfrm>
                <a:off x="2334597" y="3595269"/>
                <a:ext cx="102505" cy="89942"/>
              </a:xfrm>
              <a:custGeom>
                <a:avLst/>
                <a:gdLst/>
                <a:ahLst/>
                <a:cxnLst/>
                <a:rect l="l" t="t" r="r" b="b"/>
                <a:pathLst>
                  <a:path w="1592" h="1397" extrusionOk="0">
                    <a:moveTo>
                      <a:pt x="1298" y="50"/>
                    </a:moveTo>
                    <a:cubicBezTo>
                      <a:pt x="857" y="148"/>
                      <a:pt x="465" y="50"/>
                      <a:pt x="318" y="417"/>
                    </a:cubicBezTo>
                    <a:cubicBezTo>
                      <a:pt x="245" y="613"/>
                      <a:pt x="0" y="1005"/>
                      <a:pt x="221" y="1176"/>
                    </a:cubicBezTo>
                    <a:cubicBezTo>
                      <a:pt x="318" y="1250"/>
                      <a:pt x="710" y="1397"/>
                      <a:pt x="833" y="1397"/>
                    </a:cubicBezTo>
                    <a:cubicBezTo>
                      <a:pt x="980" y="1397"/>
                      <a:pt x="1127" y="1397"/>
                      <a:pt x="1176" y="1250"/>
                    </a:cubicBezTo>
                    <a:cubicBezTo>
                      <a:pt x="1200" y="1152"/>
                      <a:pt x="1298" y="1078"/>
                      <a:pt x="1347" y="1029"/>
                    </a:cubicBezTo>
                    <a:cubicBezTo>
                      <a:pt x="1445" y="882"/>
                      <a:pt x="1567" y="540"/>
                      <a:pt x="1567" y="368"/>
                    </a:cubicBezTo>
                    <a:cubicBezTo>
                      <a:pt x="1592" y="197"/>
                      <a:pt x="1298" y="1"/>
                      <a:pt x="1298" y="5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4" name="Google Shape;443;p30">
                <a:extLst>
                  <a:ext uri="{FF2B5EF4-FFF2-40B4-BE49-F238E27FC236}">
                    <a16:creationId xmlns:a16="http://schemas.microsoft.com/office/drawing/2014/main" id="{7FE78C7E-4263-FE82-06DA-5AE39E5AD8BE}"/>
                  </a:ext>
                </a:extLst>
              </p:cNvPr>
              <p:cNvSpPr/>
              <p:nvPr/>
            </p:nvSpPr>
            <p:spPr>
              <a:xfrm>
                <a:off x="2433886" y="3426191"/>
                <a:ext cx="74174" cy="59940"/>
              </a:xfrm>
              <a:custGeom>
                <a:avLst/>
                <a:gdLst/>
                <a:ahLst/>
                <a:cxnLst/>
                <a:rect l="l" t="t" r="r" b="b"/>
                <a:pathLst>
                  <a:path w="1152" h="931" extrusionOk="0">
                    <a:moveTo>
                      <a:pt x="74" y="245"/>
                    </a:moveTo>
                    <a:cubicBezTo>
                      <a:pt x="197" y="319"/>
                      <a:pt x="393" y="563"/>
                      <a:pt x="417" y="661"/>
                    </a:cubicBezTo>
                    <a:cubicBezTo>
                      <a:pt x="442" y="784"/>
                      <a:pt x="540" y="931"/>
                      <a:pt x="736" y="906"/>
                    </a:cubicBezTo>
                    <a:cubicBezTo>
                      <a:pt x="858" y="882"/>
                      <a:pt x="1005" y="808"/>
                      <a:pt x="1152" y="759"/>
                    </a:cubicBezTo>
                    <a:lnTo>
                      <a:pt x="1152" y="612"/>
                    </a:lnTo>
                    <a:lnTo>
                      <a:pt x="123" y="0"/>
                    </a:lnTo>
                    <a:cubicBezTo>
                      <a:pt x="50" y="74"/>
                      <a:pt x="1" y="196"/>
                      <a:pt x="74" y="24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5" name="Google Shape;444;p30">
                <a:extLst>
                  <a:ext uri="{FF2B5EF4-FFF2-40B4-BE49-F238E27FC236}">
                    <a16:creationId xmlns:a16="http://schemas.microsoft.com/office/drawing/2014/main" id="{BE43EBF2-96F6-1AF9-0E60-E59514029397}"/>
                  </a:ext>
                </a:extLst>
              </p:cNvPr>
              <p:cNvSpPr/>
              <p:nvPr/>
            </p:nvSpPr>
            <p:spPr>
              <a:xfrm>
                <a:off x="2437041" y="3585587"/>
                <a:ext cx="74174" cy="97861"/>
              </a:xfrm>
              <a:custGeom>
                <a:avLst/>
                <a:gdLst/>
                <a:ahLst/>
                <a:cxnLst/>
                <a:rect l="l" t="t" r="r" b="b"/>
                <a:pathLst>
                  <a:path w="1152" h="1520" extrusionOk="0">
                    <a:moveTo>
                      <a:pt x="1054" y="50"/>
                    </a:moveTo>
                    <a:cubicBezTo>
                      <a:pt x="907" y="99"/>
                      <a:pt x="882" y="246"/>
                      <a:pt x="736" y="344"/>
                    </a:cubicBezTo>
                    <a:cubicBezTo>
                      <a:pt x="491" y="466"/>
                      <a:pt x="1" y="589"/>
                      <a:pt x="123" y="956"/>
                    </a:cubicBezTo>
                    <a:cubicBezTo>
                      <a:pt x="221" y="1225"/>
                      <a:pt x="368" y="1519"/>
                      <a:pt x="613" y="1421"/>
                    </a:cubicBezTo>
                    <a:cubicBezTo>
                      <a:pt x="760" y="1348"/>
                      <a:pt x="980" y="1299"/>
                      <a:pt x="1152" y="1201"/>
                    </a:cubicBezTo>
                    <a:lnTo>
                      <a:pt x="1152" y="74"/>
                    </a:lnTo>
                    <a:cubicBezTo>
                      <a:pt x="1103" y="1"/>
                      <a:pt x="1078" y="1"/>
                      <a:pt x="1054" y="5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815" name="Google Shape;445;p30">
              <a:extLst>
                <a:ext uri="{FF2B5EF4-FFF2-40B4-BE49-F238E27FC236}">
                  <a16:creationId xmlns:a16="http://schemas.microsoft.com/office/drawing/2014/main" id="{94B45AD3-BF17-506F-B970-500FB39EBF46}"/>
                </a:ext>
              </a:extLst>
            </p:cNvPr>
            <p:cNvSpPr/>
            <p:nvPr/>
          </p:nvSpPr>
          <p:spPr>
            <a:xfrm>
              <a:off x="2217923" y="3978418"/>
              <a:ext cx="75720" cy="74169"/>
            </a:xfrm>
            <a:custGeom>
              <a:avLst/>
              <a:gdLst/>
              <a:ahLst/>
              <a:cxnLst/>
              <a:rect l="l" t="t" r="r" b="b"/>
              <a:pathLst>
                <a:path w="1176" h="1152" extrusionOk="0">
                  <a:moveTo>
                    <a:pt x="563" y="0"/>
                  </a:moveTo>
                  <a:cubicBezTo>
                    <a:pt x="98" y="0"/>
                    <a:pt x="0" y="49"/>
                    <a:pt x="0" y="539"/>
                  </a:cubicBezTo>
                  <a:cubicBezTo>
                    <a:pt x="0" y="857"/>
                    <a:pt x="1151" y="1151"/>
                    <a:pt x="1151" y="735"/>
                  </a:cubicBezTo>
                  <a:cubicBezTo>
                    <a:pt x="1151" y="588"/>
                    <a:pt x="1175" y="221"/>
                    <a:pt x="1078" y="123"/>
                  </a:cubicBezTo>
                  <a:cubicBezTo>
                    <a:pt x="955" y="74"/>
                    <a:pt x="735" y="0"/>
                    <a:pt x="563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6" name="Google Shape;446;p30">
              <a:extLst>
                <a:ext uri="{FF2B5EF4-FFF2-40B4-BE49-F238E27FC236}">
                  <a16:creationId xmlns:a16="http://schemas.microsoft.com/office/drawing/2014/main" id="{5046F5B8-F600-94E6-4691-8621D4D1985D}"/>
                </a:ext>
              </a:extLst>
            </p:cNvPr>
            <p:cNvSpPr/>
            <p:nvPr/>
          </p:nvSpPr>
          <p:spPr>
            <a:xfrm>
              <a:off x="3469847" y="3090984"/>
              <a:ext cx="20540" cy="12683"/>
            </a:xfrm>
            <a:custGeom>
              <a:avLst/>
              <a:gdLst/>
              <a:ahLst/>
              <a:cxnLst/>
              <a:rect l="l" t="t" r="r" b="b"/>
              <a:pathLst>
                <a:path w="319" h="197" extrusionOk="0">
                  <a:moveTo>
                    <a:pt x="245" y="196"/>
                  </a:moveTo>
                  <a:cubicBezTo>
                    <a:pt x="147" y="196"/>
                    <a:pt x="74" y="172"/>
                    <a:pt x="0" y="172"/>
                  </a:cubicBezTo>
                  <a:lnTo>
                    <a:pt x="319" y="0"/>
                  </a:lnTo>
                  <a:cubicBezTo>
                    <a:pt x="270" y="74"/>
                    <a:pt x="270" y="172"/>
                    <a:pt x="245" y="196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817" name="Google Shape;447;p30">
              <a:extLst>
                <a:ext uri="{FF2B5EF4-FFF2-40B4-BE49-F238E27FC236}">
                  <a16:creationId xmlns:a16="http://schemas.microsoft.com/office/drawing/2014/main" id="{F3B8B118-9BD8-4A69-4E35-F9C5017F0840}"/>
                </a:ext>
              </a:extLst>
            </p:cNvPr>
            <p:cNvGrpSpPr/>
            <p:nvPr/>
          </p:nvGrpSpPr>
          <p:grpSpPr>
            <a:xfrm>
              <a:off x="2508212" y="2715145"/>
              <a:ext cx="1363148" cy="1527145"/>
              <a:chOff x="2505653" y="2906524"/>
              <a:chExt cx="1363148" cy="1527145"/>
            </a:xfrm>
          </p:grpSpPr>
          <p:sp>
            <p:nvSpPr>
              <p:cNvPr id="981" name="Google Shape;448;p30">
                <a:extLst>
                  <a:ext uri="{FF2B5EF4-FFF2-40B4-BE49-F238E27FC236}">
                    <a16:creationId xmlns:a16="http://schemas.microsoft.com/office/drawing/2014/main" id="{C6EBE603-281D-B33E-2258-DD0CA1FD2000}"/>
                  </a:ext>
                </a:extLst>
              </p:cNvPr>
              <p:cNvSpPr/>
              <p:nvPr/>
            </p:nvSpPr>
            <p:spPr>
              <a:xfrm>
                <a:off x="3780461" y="3004259"/>
                <a:ext cx="85185" cy="121426"/>
              </a:xfrm>
              <a:custGeom>
                <a:avLst/>
                <a:gdLst/>
                <a:ahLst/>
                <a:cxnLst/>
                <a:rect l="l" t="t" r="r" b="b"/>
                <a:pathLst>
                  <a:path w="1323" h="1886" extrusionOk="0">
                    <a:moveTo>
                      <a:pt x="1323" y="1617"/>
                    </a:moveTo>
                    <a:cubicBezTo>
                      <a:pt x="1127" y="1886"/>
                      <a:pt x="515" y="1421"/>
                      <a:pt x="319" y="1298"/>
                    </a:cubicBezTo>
                    <a:cubicBezTo>
                      <a:pt x="270" y="1274"/>
                      <a:pt x="1" y="588"/>
                      <a:pt x="99" y="515"/>
                    </a:cubicBezTo>
                    <a:cubicBezTo>
                      <a:pt x="148" y="490"/>
                      <a:pt x="564" y="172"/>
                      <a:pt x="613" y="147"/>
                    </a:cubicBezTo>
                    <a:cubicBezTo>
                      <a:pt x="711" y="74"/>
                      <a:pt x="882" y="0"/>
                      <a:pt x="1029" y="123"/>
                    </a:cubicBezTo>
                    <a:cubicBezTo>
                      <a:pt x="1127" y="196"/>
                      <a:pt x="1225" y="294"/>
                      <a:pt x="1323" y="392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2" name="Google Shape;449;p30">
                <a:extLst>
                  <a:ext uri="{FF2B5EF4-FFF2-40B4-BE49-F238E27FC236}">
                    <a16:creationId xmlns:a16="http://schemas.microsoft.com/office/drawing/2014/main" id="{508CEA03-8993-8101-3CD1-EF588359BB5A}"/>
                  </a:ext>
                </a:extLst>
              </p:cNvPr>
              <p:cNvSpPr/>
              <p:nvPr/>
            </p:nvSpPr>
            <p:spPr>
              <a:xfrm>
                <a:off x="3774151" y="3119313"/>
                <a:ext cx="94650" cy="91552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1422" extrusionOk="0">
                    <a:moveTo>
                      <a:pt x="319" y="74"/>
                    </a:moveTo>
                    <a:cubicBezTo>
                      <a:pt x="760" y="172"/>
                      <a:pt x="1152" y="74"/>
                      <a:pt x="1299" y="442"/>
                    </a:cubicBezTo>
                    <a:cubicBezTo>
                      <a:pt x="1323" y="540"/>
                      <a:pt x="1396" y="638"/>
                      <a:pt x="1470" y="785"/>
                    </a:cubicBezTo>
                    <a:lnTo>
                      <a:pt x="1470" y="1127"/>
                    </a:lnTo>
                    <a:cubicBezTo>
                      <a:pt x="1470" y="1176"/>
                      <a:pt x="1421" y="1176"/>
                      <a:pt x="1396" y="1201"/>
                    </a:cubicBezTo>
                    <a:cubicBezTo>
                      <a:pt x="1299" y="1250"/>
                      <a:pt x="907" y="1421"/>
                      <a:pt x="760" y="1421"/>
                    </a:cubicBezTo>
                    <a:cubicBezTo>
                      <a:pt x="613" y="1421"/>
                      <a:pt x="441" y="1421"/>
                      <a:pt x="417" y="1250"/>
                    </a:cubicBezTo>
                    <a:cubicBezTo>
                      <a:pt x="392" y="1176"/>
                      <a:pt x="295" y="1103"/>
                      <a:pt x="246" y="1054"/>
                    </a:cubicBezTo>
                    <a:cubicBezTo>
                      <a:pt x="148" y="883"/>
                      <a:pt x="25" y="564"/>
                      <a:pt x="25" y="368"/>
                    </a:cubicBezTo>
                    <a:cubicBezTo>
                      <a:pt x="1" y="221"/>
                      <a:pt x="295" y="1"/>
                      <a:pt x="319" y="7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3" name="Google Shape;450;p30">
                <a:extLst>
                  <a:ext uri="{FF2B5EF4-FFF2-40B4-BE49-F238E27FC236}">
                    <a16:creationId xmlns:a16="http://schemas.microsoft.com/office/drawing/2014/main" id="{D3BC3ADF-0B46-5B38-30C8-AB1263D35832}"/>
                  </a:ext>
                </a:extLst>
              </p:cNvPr>
              <p:cNvSpPr/>
              <p:nvPr/>
            </p:nvSpPr>
            <p:spPr>
              <a:xfrm>
                <a:off x="3753675" y="3199728"/>
                <a:ext cx="108816" cy="107326"/>
              </a:xfrm>
              <a:custGeom>
                <a:avLst/>
                <a:gdLst/>
                <a:ahLst/>
                <a:cxnLst/>
                <a:rect l="l" t="t" r="r" b="b"/>
                <a:pathLst>
                  <a:path w="1690" h="1667" extrusionOk="0">
                    <a:moveTo>
                      <a:pt x="1102" y="466"/>
                    </a:moveTo>
                    <a:cubicBezTo>
                      <a:pt x="1176" y="662"/>
                      <a:pt x="1323" y="833"/>
                      <a:pt x="1421" y="931"/>
                    </a:cubicBezTo>
                    <a:cubicBezTo>
                      <a:pt x="1690" y="1152"/>
                      <a:pt x="1421" y="1323"/>
                      <a:pt x="1225" y="1519"/>
                    </a:cubicBezTo>
                    <a:cubicBezTo>
                      <a:pt x="1053" y="1666"/>
                      <a:pt x="613" y="1372"/>
                      <a:pt x="466" y="1201"/>
                    </a:cubicBezTo>
                    <a:cubicBezTo>
                      <a:pt x="221" y="1005"/>
                      <a:pt x="0" y="417"/>
                      <a:pt x="319" y="197"/>
                    </a:cubicBezTo>
                    <a:cubicBezTo>
                      <a:pt x="515" y="1"/>
                      <a:pt x="1078" y="344"/>
                      <a:pt x="1102" y="466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4" name="Google Shape;451;p30">
                <a:extLst>
                  <a:ext uri="{FF2B5EF4-FFF2-40B4-BE49-F238E27FC236}">
                    <a16:creationId xmlns:a16="http://schemas.microsoft.com/office/drawing/2014/main" id="{58A8ACC3-96C1-05B6-D5A9-B971522230FC}"/>
                  </a:ext>
                </a:extLst>
              </p:cNvPr>
              <p:cNvSpPr/>
              <p:nvPr/>
            </p:nvSpPr>
            <p:spPr>
              <a:xfrm>
                <a:off x="3797782" y="2906524"/>
                <a:ext cx="67865" cy="86724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1347" extrusionOk="0">
                    <a:moveTo>
                      <a:pt x="1054" y="1298"/>
                    </a:moveTo>
                    <a:cubicBezTo>
                      <a:pt x="1005" y="1322"/>
                      <a:pt x="932" y="1347"/>
                      <a:pt x="883" y="1347"/>
                    </a:cubicBezTo>
                    <a:cubicBezTo>
                      <a:pt x="638" y="1322"/>
                      <a:pt x="123" y="1078"/>
                      <a:pt x="74" y="931"/>
                    </a:cubicBezTo>
                    <a:cubicBezTo>
                      <a:pt x="1" y="637"/>
                      <a:pt x="74" y="563"/>
                      <a:pt x="148" y="318"/>
                    </a:cubicBezTo>
                    <a:cubicBezTo>
                      <a:pt x="172" y="196"/>
                      <a:pt x="270" y="0"/>
                      <a:pt x="393" y="0"/>
                    </a:cubicBezTo>
                    <a:cubicBezTo>
                      <a:pt x="687" y="0"/>
                      <a:pt x="858" y="123"/>
                      <a:pt x="1054" y="196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5" name="Google Shape;452;p30">
                <a:extLst>
                  <a:ext uri="{FF2B5EF4-FFF2-40B4-BE49-F238E27FC236}">
                    <a16:creationId xmlns:a16="http://schemas.microsoft.com/office/drawing/2014/main" id="{96D93BC2-CDCE-DD79-56F7-51B28DA92CC0}"/>
                  </a:ext>
                </a:extLst>
              </p:cNvPr>
              <p:cNvSpPr/>
              <p:nvPr/>
            </p:nvSpPr>
            <p:spPr>
              <a:xfrm>
                <a:off x="3747365" y="3294373"/>
                <a:ext cx="69410" cy="72559"/>
              </a:xfrm>
              <a:custGeom>
                <a:avLst/>
                <a:gdLst/>
                <a:ahLst/>
                <a:cxnLst/>
                <a:rect l="l" t="t" r="r" b="b"/>
                <a:pathLst>
                  <a:path w="1078" h="1127" extrusionOk="0">
                    <a:moveTo>
                      <a:pt x="1078" y="343"/>
                    </a:moveTo>
                    <a:cubicBezTo>
                      <a:pt x="1053" y="539"/>
                      <a:pt x="955" y="686"/>
                      <a:pt x="931" y="833"/>
                    </a:cubicBezTo>
                    <a:cubicBezTo>
                      <a:pt x="857" y="1127"/>
                      <a:pt x="588" y="1053"/>
                      <a:pt x="466" y="857"/>
                    </a:cubicBezTo>
                    <a:cubicBezTo>
                      <a:pt x="417" y="784"/>
                      <a:pt x="0" y="0"/>
                      <a:pt x="245" y="0"/>
                    </a:cubicBezTo>
                    <a:cubicBezTo>
                      <a:pt x="441" y="25"/>
                      <a:pt x="1053" y="147"/>
                      <a:pt x="1078" y="343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6" name="Google Shape;453;p30">
                <a:extLst>
                  <a:ext uri="{FF2B5EF4-FFF2-40B4-BE49-F238E27FC236}">
                    <a16:creationId xmlns:a16="http://schemas.microsoft.com/office/drawing/2014/main" id="{EF85781E-30CE-5276-65A6-C5D9ACF2564D}"/>
                  </a:ext>
                </a:extLst>
              </p:cNvPr>
              <p:cNvSpPr/>
              <p:nvPr/>
            </p:nvSpPr>
            <p:spPr>
              <a:xfrm>
                <a:off x="3734360" y="3437820"/>
                <a:ext cx="105724" cy="74169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152" extrusionOk="0">
                    <a:moveTo>
                      <a:pt x="956" y="123"/>
                    </a:moveTo>
                    <a:cubicBezTo>
                      <a:pt x="1274" y="196"/>
                      <a:pt x="1642" y="368"/>
                      <a:pt x="1495" y="784"/>
                    </a:cubicBezTo>
                    <a:cubicBezTo>
                      <a:pt x="1397" y="1053"/>
                      <a:pt x="1299" y="1029"/>
                      <a:pt x="1054" y="1102"/>
                    </a:cubicBezTo>
                    <a:cubicBezTo>
                      <a:pt x="883" y="1127"/>
                      <a:pt x="491" y="1151"/>
                      <a:pt x="417" y="1005"/>
                    </a:cubicBezTo>
                    <a:cubicBezTo>
                      <a:pt x="295" y="809"/>
                      <a:pt x="1" y="294"/>
                      <a:pt x="295" y="147"/>
                    </a:cubicBezTo>
                    <a:cubicBezTo>
                      <a:pt x="319" y="123"/>
                      <a:pt x="932" y="1"/>
                      <a:pt x="956" y="123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7" name="Google Shape;454;p30">
                <a:extLst>
                  <a:ext uri="{FF2B5EF4-FFF2-40B4-BE49-F238E27FC236}">
                    <a16:creationId xmlns:a16="http://schemas.microsoft.com/office/drawing/2014/main" id="{3855F3D7-B24E-0D11-1B11-F02BA3AAB165}"/>
                  </a:ext>
                </a:extLst>
              </p:cNvPr>
              <p:cNvSpPr/>
              <p:nvPr/>
            </p:nvSpPr>
            <p:spPr>
              <a:xfrm>
                <a:off x="3762755" y="3516626"/>
                <a:ext cx="104115" cy="71014"/>
              </a:xfrm>
              <a:custGeom>
                <a:avLst/>
                <a:gdLst/>
                <a:ahLst/>
                <a:cxnLst/>
                <a:rect l="l" t="t" r="r" b="b"/>
                <a:pathLst>
                  <a:path w="1617" h="1103" extrusionOk="0">
                    <a:moveTo>
                      <a:pt x="931" y="25"/>
                    </a:moveTo>
                    <a:cubicBezTo>
                      <a:pt x="1078" y="25"/>
                      <a:pt x="1470" y="197"/>
                      <a:pt x="1617" y="393"/>
                    </a:cubicBezTo>
                    <a:lnTo>
                      <a:pt x="1617" y="638"/>
                    </a:lnTo>
                    <a:cubicBezTo>
                      <a:pt x="1568" y="785"/>
                      <a:pt x="1470" y="980"/>
                      <a:pt x="1250" y="980"/>
                    </a:cubicBezTo>
                    <a:cubicBezTo>
                      <a:pt x="809" y="980"/>
                      <a:pt x="1" y="1103"/>
                      <a:pt x="221" y="393"/>
                    </a:cubicBezTo>
                    <a:cubicBezTo>
                      <a:pt x="344" y="25"/>
                      <a:pt x="613" y="1"/>
                      <a:pt x="931" y="2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8" name="Google Shape;455;p30">
                <a:extLst>
                  <a:ext uri="{FF2B5EF4-FFF2-40B4-BE49-F238E27FC236}">
                    <a16:creationId xmlns:a16="http://schemas.microsoft.com/office/drawing/2014/main" id="{F34F97BE-3913-DDCB-49F9-58574DB2DAB3}"/>
                  </a:ext>
                </a:extLst>
              </p:cNvPr>
              <p:cNvSpPr/>
              <p:nvPr/>
            </p:nvSpPr>
            <p:spPr>
              <a:xfrm>
                <a:off x="3794306" y="3579722"/>
                <a:ext cx="72565" cy="89942"/>
              </a:xfrm>
              <a:custGeom>
                <a:avLst/>
                <a:gdLst/>
                <a:ahLst/>
                <a:cxnLst/>
                <a:rect l="l" t="t" r="r" b="b"/>
                <a:pathLst>
                  <a:path w="1127" h="1397" extrusionOk="0">
                    <a:moveTo>
                      <a:pt x="1127" y="1396"/>
                    </a:moveTo>
                    <a:cubicBezTo>
                      <a:pt x="1005" y="1372"/>
                      <a:pt x="882" y="1347"/>
                      <a:pt x="735" y="1347"/>
                    </a:cubicBezTo>
                    <a:cubicBezTo>
                      <a:pt x="294" y="1347"/>
                      <a:pt x="343" y="784"/>
                      <a:pt x="172" y="539"/>
                    </a:cubicBezTo>
                    <a:cubicBezTo>
                      <a:pt x="1" y="245"/>
                      <a:pt x="760" y="0"/>
                      <a:pt x="1127" y="74"/>
                    </a:cubicBezTo>
                    <a:lnTo>
                      <a:pt x="1127" y="1396"/>
                    </a:ln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9" name="Google Shape;456;p30">
                <a:extLst>
                  <a:ext uri="{FF2B5EF4-FFF2-40B4-BE49-F238E27FC236}">
                    <a16:creationId xmlns:a16="http://schemas.microsoft.com/office/drawing/2014/main" id="{AA8C4BE5-6D01-1E8B-E9EF-DF5EB069389C}"/>
                  </a:ext>
                </a:extLst>
              </p:cNvPr>
              <p:cNvSpPr/>
              <p:nvPr/>
            </p:nvSpPr>
            <p:spPr>
              <a:xfrm>
                <a:off x="3698493" y="3020033"/>
                <a:ext cx="96260" cy="113571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1764" extrusionOk="0">
                    <a:moveTo>
                      <a:pt x="123" y="392"/>
                    </a:moveTo>
                    <a:cubicBezTo>
                      <a:pt x="74" y="661"/>
                      <a:pt x="25" y="882"/>
                      <a:pt x="0" y="1127"/>
                    </a:cubicBezTo>
                    <a:cubicBezTo>
                      <a:pt x="0" y="1249"/>
                      <a:pt x="514" y="1763"/>
                      <a:pt x="637" y="1714"/>
                    </a:cubicBezTo>
                    <a:cubicBezTo>
                      <a:pt x="931" y="1592"/>
                      <a:pt x="1127" y="1298"/>
                      <a:pt x="1421" y="1151"/>
                    </a:cubicBezTo>
                    <a:cubicBezTo>
                      <a:pt x="1494" y="1102"/>
                      <a:pt x="1274" y="686"/>
                      <a:pt x="1225" y="563"/>
                    </a:cubicBezTo>
                    <a:cubicBezTo>
                      <a:pt x="1102" y="270"/>
                      <a:pt x="1078" y="0"/>
                      <a:pt x="735" y="123"/>
                    </a:cubicBezTo>
                    <a:cubicBezTo>
                      <a:pt x="612" y="147"/>
                      <a:pt x="563" y="147"/>
                      <a:pt x="392" y="196"/>
                    </a:cubicBezTo>
                    <a:cubicBezTo>
                      <a:pt x="245" y="270"/>
                      <a:pt x="221" y="343"/>
                      <a:pt x="123" y="392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0" name="Google Shape;457;p30">
                <a:extLst>
                  <a:ext uri="{FF2B5EF4-FFF2-40B4-BE49-F238E27FC236}">
                    <a16:creationId xmlns:a16="http://schemas.microsoft.com/office/drawing/2014/main" id="{41EBBAD4-8907-99D2-C60F-6AF7D342C1AD}"/>
                  </a:ext>
                </a:extLst>
              </p:cNvPr>
              <p:cNvSpPr/>
              <p:nvPr/>
            </p:nvSpPr>
            <p:spPr>
              <a:xfrm>
                <a:off x="3712659" y="2928543"/>
                <a:ext cx="80485" cy="88397"/>
              </a:xfrm>
              <a:custGeom>
                <a:avLst/>
                <a:gdLst/>
                <a:ahLst/>
                <a:cxnLst/>
                <a:rect l="l" t="t" r="r" b="b"/>
                <a:pathLst>
                  <a:path w="1250" h="1373" extrusionOk="0">
                    <a:moveTo>
                      <a:pt x="1152" y="1372"/>
                    </a:moveTo>
                    <a:cubicBezTo>
                      <a:pt x="907" y="1372"/>
                      <a:pt x="735" y="1250"/>
                      <a:pt x="490" y="1250"/>
                    </a:cubicBezTo>
                    <a:cubicBezTo>
                      <a:pt x="123" y="1250"/>
                      <a:pt x="74" y="809"/>
                      <a:pt x="1" y="515"/>
                    </a:cubicBezTo>
                    <a:lnTo>
                      <a:pt x="907" y="1"/>
                    </a:lnTo>
                    <a:cubicBezTo>
                      <a:pt x="980" y="25"/>
                      <a:pt x="1005" y="25"/>
                      <a:pt x="1029" y="99"/>
                    </a:cubicBezTo>
                    <a:cubicBezTo>
                      <a:pt x="1225" y="319"/>
                      <a:pt x="1250" y="442"/>
                      <a:pt x="1250" y="736"/>
                    </a:cubicBezTo>
                    <a:cubicBezTo>
                      <a:pt x="1225" y="931"/>
                      <a:pt x="1225" y="1348"/>
                      <a:pt x="1152" y="1372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1" name="Google Shape;458;p30">
                <a:extLst>
                  <a:ext uri="{FF2B5EF4-FFF2-40B4-BE49-F238E27FC236}">
                    <a16:creationId xmlns:a16="http://schemas.microsoft.com/office/drawing/2014/main" id="{34BE2815-0299-AC87-FA99-2BC6506B8A89}"/>
                  </a:ext>
                </a:extLst>
              </p:cNvPr>
              <p:cNvSpPr/>
              <p:nvPr/>
            </p:nvSpPr>
            <p:spPr>
              <a:xfrm>
                <a:off x="3799007" y="3675912"/>
                <a:ext cx="67864" cy="48931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760" extrusionOk="0">
                    <a:moveTo>
                      <a:pt x="613" y="0"/>
                    </a:moveTo>
                    <a:cubicBezTo>
                      <a:pt x="858" y="0"/>
                      <a:pt x="1005" y="0"/>
                      <a:pt x="1054" y="98"/>
                    </a:cubicBezTo>
                    <a:lnTo>
                      <a:pt x="1054" y="147"/>
                    </a:lnTo>
                    <a:lnTo>
                      <a:pt x="25" y="759"/>
                    </a:lnTo>
                    <a:lnTo>
                      <a:pt x="25" y="759"/>
                    </a:lnTo>
                    <a:cubicBezTo>
                      <a:pt x="25" y="612"/>
                      <a:pt x="1" y="245"/>
                      <a:pt x="74" y="147"/>
                    </a:cubicBezTo>
                    <a:cubicBezTo>
                      <a:pt x="197" y="49"/>
                      <a:pt x="393" y="0"/>
                      <a:pt x="613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2" name="Google Shape;459;p30">
                <a:extLst>
                  <a:ext uri="{FF2B5EF4-FFF2-40B4-BE49-F238E27FC236}">
                    <a16:creationId xmlns:a16="http://schemas.microsoft.com/office/drawing/2014/main" id="{35C9563A-7A8E-1031-77D1-1127C14935EC}"/>
                  </a:ext>
                </a:extLst>
              </p:cNvPr>
              <p:cNvSpPr/>
              <p:nvPr/>
            </p:nvSpPr>
            <p:spPr>
              <a:xfrm>
                <a:off x="3676023" y="3690076"/>
                <a:ext cx="108879" cy="80478"/>
              </a:xfrm>
              <a:custGeom>
                <a:avLst/>
                <a:gdLst/>
                <a:ahLst/>
                <a:cxnLst/>
                <a:rect l="l" t="t" r="r" b="b"/>
                <a:pathLst>
                  <a:path w="1691" h="1250" extrusionOk="0">
                    <a:moveTo>
                      <a:pt x="1568" y="50"/>
                    </a:moveTo>
                    <a:cubicBezTo>
                      <a:pt x="1348" y="1"/>
                      <a:pt x="393" y="74"/>
                      <a:pt x="319" y="270"/>
                    </a:cubicBezTo>
                    <a:cubicBezTo>
                      <a:pt x="246" y="368"/>
                      <a:pt x="1" y="784"/>
                      <a:pt x="99" y="907"/>
                    </a:cubicBezTo>
                    <a:cubicBezTo>
                      <a:pt x="148" y="1005"/>
                      <a:pt x="515" y="1249"/>
                      <a:pt x="638" y="1249"/>
                    </a:cubicBezTo>
                    <a:lnTo>
                      <a:pt x="638" y="1249"/>
                    </a:lnTo>
                    <a:lnTo>
                      <a:pt x="1568" y="711"/>
                    </a:lnTo>
                    <a:cubicBezTo>
                      <a:pt x="1568" y="711"/>
                      <a:pt x="1568" y="686"/>
                      <a:pt x="1593" y="686"/>
                    </a:cubicBezTo>
                    <a:cubicBezTo>
                      <a:pt x="1666" y="515"/>
                      <a:pt x="1691" y="123"/>
                      <a:pt x="1568" y="5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3" name="Google Shape;460;p30">
                <a:extLst>
                  <a:ext uri="{FF2B5EF4-FFF2-40B4-BE49-F238E27FC236}">
                    <a16:creationId xmlns:a16="http://schemas.microsoft.com/office/drawing/2014/main" id="{2729E07A-11B2-6C5A-3DE9-EF63DFE2057A}"/>
                  </a:ext>
                </a:extLst>
              </p:cNvPr>
              <p:cNvSpPr/>
              <p:nvPr/>
            </p:nvSpPr>
            <p:spPr>
              <a:xfrm>
                <a:off x="3696563" y="3567103"/>
                <a:ext cx="97805" cy="115180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1789" extrusionOk="0">
                    <a:moveTo>
                      <a:pt x="931" y="1"/>
                    </a:moveTo>
                    <a:cubicBezTo>
                      <a:pt x="1053" y="123"/>
                      <a:pt x="1249" y="319"/>
                      <a:pt x="1298" y="441"/>
                    </a:cubicBezTo>
                    <a:cubicBezTo>
                      <a:pt x="1421" y="637"/>
                      <a:pt x="1519" y="686"/>
                      <a:pt x="1519" y="956"/>
                    </a:cubicBezTo>
                    <a:cubicBezTo>
                      <a:pt x="1519" y="1078"/>
                      <a:pt x="1470" y="1470"/>
                      <a:pt x="1372" y="1568"/>
                    </a:cubicBezTo>
                    <a:cubicBezTo>
                      <a:pt x="1249" y="1690"/>
                      <a:pt x="1421" y="1788"/>
                      <a:pt x="1151" y="1788"/>
                    </a:cubicBezTo>
                    <a:lnTo>
                      <a:pt x="294" y="1788"/>
                    </a:lnTo>
                    <a:cubicBezTo>
                      <a:pt x="0" y="1788"/>
                      <a:pt x="74" y="1494"/>
                      <a:pt x="74" y="1225"/>
                    </a:cubicBezTo>
                    <a:cubicBezTo>
                      <a:pt x="74" y="1078"/>
                      <a:pt x="0" y="711"/>
                      <a:pt x="0" y="637"/>
                    </a:cubicBezTo>
                    <a:cubicBezTo>
                      <a:pt x="49" y="441"/>
                      <a:pt x="784" y="1"/>
                      <a:pt x="931" y="1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4" name="Google Shape;461;p30">
                <a:extLst>
                  <a:ext uri="{FF2B5EF4-FFF2-40B4-BE49-F238E27FC236}">
                    <a16:creationId xmlns:a16="http://schemas.microsoft.com/office/drawing/2014/main" id="{27DCA348-E708-7CC0-F617-24C187AECFE4}"/>
                  </a:ext>
                </a:extLst>
              </p:cNvPr>
              <p:cNvSpPr/>
              <p:nvPr/>
            </p:nvSpPr>
            <p:spPr>
              <a:xfrm>
                <a:off x="3611761" y="2972710"/>
                <a:ext cx="97805" cy="83633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1299" extrusionOk="0">
                    <a:moveTo>
                      <a:pt x="1323" y="1"/>
                    </a:moveTo>
                    <a:cubicBezTo>
                      <a:pt x="1445" y="172"/>
                      <a:pt x="1519" y="197"/>
                      <a:pt x="1519" y="466"/>
                    </a:cubicBezTo>
                    <a:cubicBezTo>
                      <a:pt x="1519" y="613"/>
                      <a:pt x="1470" y="1005"/>
                      <a:pt x="1372" y="1078"/>
                    </a:cubicBezTo>
                    <a:cubicBezTo>
                      <a:pt x="1249" y="1225"/>
                      <a:pt x="1445" y="1298"/>
                      <a:pt x="1176" y="1298"/>
                    </a:cubicBezTo>
                    <a:lnTo>
                      <a:pt x="294" y="1298"/>
                    </a:lnTo>
                    <a:cubicBezTo>
                      <a:pt x="0" y="1298"/>
                      <a:pt x="98" y="1029"/>
                      <a:pt x="98" y="760"/>
                    </a:cubicBezTo>
                    <a:lnTo>
                      <a:pt x="98" y="711"/>
                    </a:ln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5" name="Google Shape;462;p30">
                <a:extLst>
                  <a:ext uri="{FF2B5EF4-FFF2-40B4-BE49-F238E27FC236}">
                    <a16:creationId xmlns:a16="http://schemas.microsoft.com/office/drawing/2014/main" id="{D0AF97A4-2F42-E57E-6E1B-69873CED59D6}"/>
                  </a:ext>
                </a:extLst>
              </p:cNvPr>
              <p:cNvSpPr/>
              <p:nvPr/>
            </p:nvSpPr>
            <p:spPr>
              <a:xfrm>
                <a:off x="3570745" y="3174554"/>
                <a:ext cx="97805" cy="115116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1788" extrusionOk="0">
                    <a:moveTo>
                      <a:pt x="956" y="0"/>
                    </a:moveTo>
                    <a:cubicBezTo>
                      <a:pt x="1078" y="122"/>
                      <a:pt x="1250" y="318"/>
                      <a:pt x="1323" y="441"/>
                    </a:cubicBezTo>
                    <a:cubicBezTo>
                      <a:pt x="1446" y="661"/>
                      <a:pt x="1519" y="686"/>
                      <a:pt x="1519" y="955"/>
                    </a:cubicBezTo>
                    <a:cubicBezTo>
                      <a:pt x="1519" y="1078"/>
                      <a:pt x="1470" y="1469"/>
                      <a:pt x="1372" y="1567"/>
                    </a:cubicBezTo>
                    <a:cubicBezTo>
                      <a:pt x="1250" y="1690"/>
                      <a:pt x="1421" y="1788"/>
                      <a:pt x="1152" y="1788"/>
                    </a:cubicBezTo>
                    <a:lnTo>
                      <a:pt x="295" y="1788"/>
                    </a:lnTo>
                    <a:cubicBezTo>
                      <a:pt x="1" y="1788"/>
                      <a:pt x="99" y="1494"/>
                      <a:pt x="99" y="1224"/>
                    </a:cubicBezTo>
                    <a:cubicBezTo>
                      <a:pt x="99" y="1078"/>
                      <a:pt x="1" y="710"/>
                      <a:pt x="1" y="637"/>
                    </a:cubicBezTo>
                    <a:cubicBezTo>
                      <a:pt x="99" y="465"/>
                      <a:pt x="833" y="0"/>
                      <a:pt x="956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6" name="Google Shape;463;p30">
                <a:extLst>
                  <a:ext uri="{FF2B5EF4-FFF2-40B4-BE49-F238E27FC236}">
                    <a16:creationId xmlns:a16="http://schemas.microsoft.com/office/drawing/2014/main" id="{5F5EA7AA-C8BB-56B5-C1CC-B372279BCD42}"/>
                  </a:ext>
                </a:extLst>
              </p:cNvPr>
              <p:cNvSpPr/>
              <p:nvPr/>
            </p:nvSpPr>
            <p:spPr>
              <a:xfrm>
                <a:off x="3663787" y="3251751"/>
                <a:ext cx="94650" cy="96252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1495" extrusionOk="0">
                    <a:moveTo>
                      <a:pt x="441" y="99"/>
                    </a:moveTo>
                    <a:cubicBezTo>
                      <a:pt x="294" y="295"/>
                      <a:pt x="147" y="491"/>
                      <a:pt x="49" y="711"/>
                    </a:cubicBezTo>
                    <a:cubicBezTo>
                      <a:pt x="1" y="834"/>
                      <a:pt x="270" y="1495"/>
                      <a:pt x="392" y="1495"/>
                    </a:cubicBezTo>
                    <a:cubicBezTo>
                      <a:pt x="662" y="1495"/>
                      <a:pt x="1005" y="1348"/>
                      <a:pt x="1298" y="1299"/>
                    </a:cubicBezTo>
                    <a:cubicBezTo>
                      <a:pt x="1396" y="1299"/>
                      <a:pt x="1372" y="834"/>
                      <a:pt x="1372" y="687"/>
                    </a:cubicBezTo>
                    <a:cubicBezTo>
                      <a:pt x="1372" y="344"/>
                      <a:pt x="1470" y="99"/>
                      <a:pt x="1127" y="74"/>
                    </a:cubicBezTo>
                    <a:cubicBezTo>
                      <a:pt x="1005" y="25"/>
                      <a:pt x="931" y="1"/>
                      <a:pt x="784" y="1"/>
                    </a:cubicBezTo>
                    <a:cubicBezTo>
                      <a:pt x="613" y="25"/>
                      <a:pt x="564" y="123"/>
                      <a:pt x="441" y="99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7" name="Google Shape;464;p30">
                <a:extLst>
                  <a:ext uri="{FF2B5EF4-FFF2-40B4-BE49-F238E27FC236}">
                    <a16:creationId xmlns:a16="http://schemas.microsoft.com/office/drawing/2014/main" id="{C6D7CE0A-32AF-5F32-8D99-A98DCCC6768F}"/>
                  </a:ext>
                </a:extLst>
              </p:cNvPr>
              <p:cNvSpPr/>
              <p:nvPr/>
            </p:nvSpPr>
            <p:spPr>
              <a:xfrm>
                <a:off x="3478927" y="3090984"/>
                <a:ext cx="126200" cy="121425"/>
              </a:xfrm>
              <a:custGeom>
                <a:avLst/>
                <a:gdLst/>
                <a:ahLst/>
                <a:cxnLst/>
                <a:rect l="l" t="t" r="r" b="b"/>
                <a:pathLst>
                  <a:path w="1960" h="1886" extrusionOk="0">
                    <a:moveTo>
                      <a:pt x="1960" y="1176"/>
                    </a:moveTo>
                    <a:cubicBezTo>
                      <a:pt x="1789" y="1274"/>
                      <a:pt x="1421" y="1518"/>
                      <a:pt x="1323" y="1616"/>
                    </a:cubicBezTo>
                    <a:cubicBezTo>
                      <a:pt x="1103" y="1886"/>
                      <a:pt x="491" y="1420"/>
                      <a:pt x="319" y="1298"/>
                    </a:cubicBezTo>
                    <a:cubicBezTo>
                      <a:pt x="246" y="1274"/>
                      <a:pt x="1" y="612"/>
                      <a:pt x="99" y="514"/>
                    </a:cubicBezTo>
                    <a:cubicBezTo>
                      <a:pt x="123" y="490"/>
                      <a:pt x="564" y="172"/>
                      <a:pt x="613" y="147"/>
                    </a:cubicBezTo>
                    <a:cubicBezTo>
                      <a:pt x="711" y="74"/>
                      <a:pt x="858" y="0"/>
                      <a:pt x="1005" y="123"/>
                    </a:cubicBezTo>
                    <a:cubicBezTo>
                      <a:pt x="1225" y="319"/>
                      <a:pt x="1470" y="539"/>
                      <a:pt x="1691" y="686"/>
                    </a:cubicBezTo>
                    <a:cubicBezTo>
                      <a:pt x="1960" y="808"/>
                      <a:pt x="1886" y="980"/>
                      <a:pt x="1960" y="1176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8" name="Google Shape;465;p30">
                <a:extLst>
                  <a:ext uri="{FF2B5EF4-FFF2-40B4-BE49-F238E27FC236}">
                    <a16:creationId xmlns:a16="http://schemas.microsoft.com/office/drawing/2014/main" id="{E7221E8F-C3B4-2C94-68F9-86ECFBBDE2EB}"/>
                  </a:ext>
                </a:extLst>
              </p:cNvPr>
              <p:cNvSpPr/>
              <p:nvPr/>
            </p:nvSpPr>
            <p:spPr>
              <a:xfrm>
                <a:off x="3659087" y="3139851"/>
                <a:ext cx="96196" cy="99407"/>
              </a:xfrm>
              <a:custGeom>
                <a:avLst/>
                <a:gdLst/>
                <a:ahLst/>
                <a:cxnLst/>
                <a:rect l="l" t="t" r="r" b="b"/>
                <a:pathLst>
                  <a:path w="1494" h="1544" extrusionOk="0">
                    <a:moveTo>
                      <a:pt x="1445" y="1543"/>
                    </a:moveTo>
                    <a:cubicBezTo>
                      <a:pt x="1200" y="1543"/>
                      <a:pt x="1004" y="1421"/>
                      <a:pt x="759" y="1421"/>
                    </a:cubicBezTo>
                    <a:cubicBezTo>
                      <a:pt x="343" y="1421"/>
                      <a:pt x="367" y="882"/>
                      <a:pt x="220" y="637"/>
                    </a:cubicBezTo>
                    <a:cubicBezTo>
                      <a:pt x="0" y="294"/>
                      <a:pt x="1078" y="0"/>
                      <a:pt x="1298" y="270"/>
                    </a:cubicBezTo>
                    <a:cubicBezTo>
                      <a:pt x="1469" y="490"/>
                      <a:pt x="1494" y="613"/>
                      <a:pt x="1494" y="906"/>
                    </a:cubicBezTo>
                    <a:cubicBezTo>
                      <a:pt x="1494" y="1102"/>
                      <a:pt x="1494" y="1519"/>
                      <a:pt x="1445" y="1543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9" name="Google Shape;466;p30">
                <a:extLst>
                  <a:ext uri="{FF2B5EF4-FFF2-40B4-BE49-F238E27FC236}">
                    <a16:creationId xmlns:a16="http://schemas.microsoft.com/office/drawing/2014/main" id="{F910DB90-7C6D-31B0-7CD9-50E4D36FF70C}"/>
                  </a:ext>
                </a:extLst>
              </p:cNvPr>
              <p:cNvSpPr/>
              <p:nvPr/>
            </p:nvSpPr>
            <p:spPr>
              <a:xfrm>
                <a:off x="3548339" y="3314847"/>
                <a:ext cx="143520" cy="93097"/>
              </a:xfrm>
              <a:custGeom>
                <a:avLst/>
                <a:gdLst/>
                <a:ahLst/>
                <a:cxnLst/>
                <a:rect l="l" t="t" r="r" b="b"/>
                <a:pathLst>
                  <a:path w="2229" h="1446" extrusionOk="0">
                    <a:moveTo>
                      <a:pt x="1861" y="270"/>
                    </a:moveTo>
                    <a:cubicBezTo>
                      <a:pt x="2229" y="613"/>
                      <a:pt x="2204" y="1053"/>
                      <a:pt x="1739" y="1249"/>
                    </a:cubicBezTo>
                    <a:cubicBezTo>
                      <a:pt x="1372" y="1421"/>
                      <a:pt x="1347" y="1445"/>
                      <a:pt x="1004" y="1249"/>
                    </a:cubicBezTo>
                    <a:cubicBezTo>
                      <a:pt x="760" y="1127"/>
                      <a:pt x="564" y="711"/>
                      <a:pt x="392" y="515"/>
                    </a:cubicBezTo>
                    <a:cubicBezTo>
                      <a:pt x="0" y="98"/>
                      <a:pt x="1813" y="0"/>
                      <a:pt x="1861" y="27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0" name="Google Shape;467;p30">
                <a:extLst>
                  <a:ext uri="{FF2B5EF4-FFF2-40B4-BE49-F238E27FC236}">
                    <a16:creationId xmlns:a16="http://schemas.microsoft.com/office/drawing/2014/main" id="{CB049AA3-C016-EC5E-9FF1-C60EDF922250}"/>
                  </a:ext>
                </a:extLst>
              </p:cNvPr>
              <p:cNvSpPr/>
              <p:nvPr/>
            </p:nvSpPr>
            <p:spPr>
              <a:xfrm>
                <a:off x="3580210" y="3062590"/>
                <a:ext cx="127810" cy="108871"/>
              </a:xfrm>
              <a:custGeom>
                <a:avLst/>
                <a:gdLst/>
                <a:ahLst/>
                <a:cxnLst/>
                <a:rect l="l" t="t" r="r" b="b"/>
                <a:pathLst>
                  <a:path w="1985" h="1691" extrusionOk="0">
                    <a:moveTo>
                      <a:pt x="1788" y="857"/>
                    </a:moveTo>
                    <a:cubicBezTo>
                      <a:pt x="1690" y="980"/>
                      <a:pt x="1201" y="1323"/>
                      <a:pt x="1176" y="1372"/>
                    </a:cubicBezTo>
                    <a:cubicBezTo>
                      <a:pt x="1078" y="1690"/>
                      <a:pt x="441" y="1127"/>
                      <a:pt x="392" y="1102"/>
                    </a:cubicBezTo>
                    <a:cubicBezTo>
                      <a:pt x="221" y="955"/>
                      <a:pt x="74" y="955"/>
                      <a:pt x="25" y="613"/>
                    </a:cubicBezTo>
                    <a:cubicBezTo>
                      <a:pt x="1" y="441"/>
                      <a:pt x="148" y="221"/>
                      <a:pt x="246" y="123"/>
                    </a:cubicBezTo>
                    <a:cubicBezTo>
                      <a:pt x="294" y="74"/>
                      <a:pt x="1225" y="0"/>
                      <a:pt x="1323" y="123"/>
                    </a:cubicBezTo>
                    <a:cubicBezTo>
                      <a:pt x="1421" y="221"/>
                      <a:pt x="1984" y="735"/>
                      <a:pt x="1788" y="857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1" name="Google Shape;468;p30">
                <a:extLst>
                  <a:ext uri="{FF2B5EF4-FFF2-40B4-BE49-F238E27FC236}">
                    <a16:creationId xmlns:a16="http://schemas.microsoft.com/office/drawing/2014/main" id="{5BF0F432-0693-CD40-596F-E959F0043913}"/>
                  </a:ext>
                </a:extLst>
              </p:cNvPr>
              <p:cNvSpPr/>
              <p:nvPr/>
            </p:nvSpPr>
            <p:spPr>
              <a:xfrm>
                <a:off x="3471392" y="3206038"/>
                <a:ext cx="102570" cy="88397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373" extrusionOk="0">
                    <a:moveTo>
                      <a:pt x="319" y="74"/>
                    </a:moveTo>
                    <a:cubicBezTo>
                      <a:pt x="736" y="172"/>
                      <a:pt x="1127" y="74"/>
                      <a:pt x="1299" y="442"/>
                    </a:cubicBezTo>
                    <a:cubicBezTo>
                      <a:pt x="1372" y="613"/>
                      <a:pt x="1593" y="1005"/>
                      <a:pt x="1372" y="1201"/>
                    </a:cubicBezTo>
                    <a:cubicBezTo>
                      <a:pt x="1299" y="1250"/>
                      <a:pt x="907" y="1372"/>
                      <a:pt x="736" y="1372"/>
                    </a:cubicBezTo>
                    <a:cubicBezTo>
                      <a:pt x="589" y="1372"/>
                      <a:pt x="442" y="1372"/>
                      <a:pt x="417" y="1225"/>
                    </a:cubicBezTo>
                    <a:cubicBezTo>
                      <a:pt x="368" y="1127"/>
                      <a:pt x="295" y="1078"/>
                      <a:pt x="221" y="1005"/>
                    </a:cubicBezTo>
                    <a:cubicBezTo>
                      <a:pt x="123" y="858"/>
                      <a:pt x="1" y="515"/>
                      <a:pt x="1" y="344"/>
                    </a:cubicBezTo>
                    <a:cubicBezTo>
                      <a:pt x="1" y="221"/>
                      <a:pt x="319" y="1"/>
                      <a:pt x="319" y="7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2" name="Google Shape;469;p30">
                <a:extLst>
                  <a:ext uri="{FF2B5EF4-FFF2-40B4-BE49-F238E27FC236}">
                    <a16:creationId xmlns:a16="http://schemas.microsoft.com/office/drawing/2014/main" id="{01B3DAF3-E86D-4C5D-AB05-E3E1E9E0E6E2}"/>
                  </a:ext>
                </a:extLst>
              </p:cNvPr>
              <p:cNvSpPr/>
              <p:nvPr/>
            </p:nvSpPr>
            <p:spPr>
              <a:xfrm>
                <a:off x="3690253" y="3352705"/>
                <a:ext cx="116735" cy="86723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347" extrusionOk="0">
                    <a:moveTo>
                      <a:pt x="1714" y="465"/>
                    </a:moveTo>
                    <a:cubicBezTo>
                      <a:pt x="1568" y="343"/>
                      <a:pt x="637" y="0"/>
                      <a:pt x="490" y="98"/>
                    </a:cubicBezTo>
                    <a:cubicBezTo>
                      <a:pt x="392" y="147"/>
                      <a:pt x="0" y="416"/>
                      <a:pt x="25" y="588"/>
                    </a:cubicBezTo>
                    <a:cubicBezTo>
                      <a:pt x="25" y="710"/>
                      <a:pt x="245" y="1078"/>
                      <a:pt x="368" y="1127"/>
                    </a:cubicBezTo>
                    <a:cubicBezTo>
                      <a:pt x="539" y="1249"/>
                      <a:pt x="490" y="1347"/>
                      <a:pt x="759" y="1347"/>
                    </a:cubicBezTo>
                    <a:cubicBezTo>
                      <a:pt x="1004" y="1323"/>
                      <a:pt x="1323" y="1151"/>
                      <a:pt x="1470" y="1029"/>
                    </a:cubicBezTo>
                    <a:cubicBezTo>
                      <a:pt x="1592" y="882"/>
                      <a:pt x="1812" y="539"/>
                      <a:pt x="1714" y="46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3" name="Google Shape;470;p30">
                <a:extLst>
                  <a:ext uri="{FF2B5EF4-FFF2-40B4-BE49-F238E27FC236}">
                    <a16:creationId xmlns:a16="http://schemas.microsoft.com/office/drawing/2014/main" id="{B6512D2F-B803-2B7C-F1C3-5D0A518C3DB5}"/>
                  </a:ext>
                </a:extLst>
              </p:cNvPr>
              <p:cNvSpPr/>
              <p:nvPr/>
            </p:nvSpPr>
            <p:spPr>
              <a:xfrm>
                <a:off x="3415890" y="3288063"/>
                <a:ext cx="149830" cy="105652"/>
              </a:xfrm>
              <a:custGeom>
                <a:avLst/>
                <a:gdLst/>
                <a:ahLst/>
                <a:cxnLst/>
                <a:rect l="l" t="t" r="r" b="b"/>
                <a:pathLst>
                  <a:path w="2327" h="1641" extrusionOk="0">
                    <a:moveTo>
                      <a:pt x="1543" y="441"/>
                    </a:moveTo>
                    <a:cubicBezTo>
                      <a:pt x="1617" y="637"/>
                      <a:pt x="1837" y="808"/>
                      <a:pt x="1959" y="906"/>
                    </a:cubicBezTo>
                    <a:cubicBezTo>
                      <a:pt x="2327" y="1127"/>
                      <a:pt x="1984" y="1298"/>
                      <a:pt x="1715" y="1494"/>
                    </a:cubicBezTo>
                    <a:cubicBezTo>
                      <a:pt x="1445" y="1641"/>
                      <a:pt x="857" y="1347"/>
                      <a:pt x="637" y="1176"/>
                    </a:cubicBezTo>
                    <a:cubicBezTo>
                      <a:pt x="319" y="980"/>
                      <a:pt x="0" y="392"/>
                      <a:pt x="441" y="172"/>
                    </a:cubicBezTo>
                    <a:cubicBezTo>
                      <a:pt x="686" y="0"/>
                      <a:pt x="1470" y="319"/>
                      <a:pt x="1543" y="441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4" name="Google Shape;471;p30">
                <a:extLst>
                  <a:ext uri="{FF2B5EF4-FFF2-40B4-BE49-F238E27FC236}">
                    <a16:creationId xmlns:a16="http://schemas.microsoft.com/office/drawing/2014/main" id="{E6CD35AB-FE5A-01FE-F270-93C2C3F97BE2}"/>
                  </a:ext>
                </a:extLst>
              </p:cNvPr>
              <p:cNvSpPr/>
              <p:nvPr/>
            </p:nvSpPr>
            <p:spPr>
              <a:xfrm>
                <a:off x="3525028" y="3029497"/>
                <a:ext cx="72630" cy="53631"/>
              </a:xfrm>
              <a:custGeom>
                <a:avLst/>
                <a:gdLst/>
                <a:ahLst/>
                <a:cxnLst/>
                <a:rect l="l" t="t" r="r" b="b"/>
                <a:pathLst>
                  <a:path w="1128" h="833" extrusionOk="0">
                    <a:moveTo>
                      <a:pt x="1078" y="123"/>
                    </a:moveTo>
                    <a:cubicBezTo>
                      <a:pt x="956" y="221"/>
                      <a:pt x="760" y="465"/>
                      <a:pt x="735" y="539"/>
                    </a:cubicBezTo>
                    <a:cubicBezTo>
                      <a:pt x="711" y="661"/>
                      <a:pt x="613" y="833"/>
                      <a:pt x="441" y="784"/>
                    </a:cubicBezTo>
                    <a:cubicBezTo>
                      <a:pt x="319" y="759"/>
                      <a:pt x="147" y="710"/>
                      <a:pt x="1" y="637"/>
                    </a:cubicBezTo>
                    <a:lnTo>
                      <a:pt x="1127" y="0"/>
                    </a:lnTo>
                    <a:cubicBezTo>
                      <a:pt x="1127" y="49"/>
                      <a:pt x="1103" y="98"/>
                      <a:pt x="1078" y="123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5" name="Google Shape;472;p30">
                <a:extLst>
                  <a:ext uri="{FF2B5EF4-FFF2-40B4-BE49-F238E27FC236}">
                    <a16:creationId xmlns:a16="http://schemas.microsoft.com/office/drawing/2014/main" id="{EFD62A1A-FE09-18AD-8C20-44D7D3197A76}"/>
                  </a:ext>
                </a:extLst>
              </p:cNvPr>
              <p:cNvSpPr/>
              <p:nvPr/>
            </p:nvSpPr>
            <p:spPr>
              <a:xfrm>
                <a:off x="3507323" y="3384188"/>
                <a:ext cx="135664" cy="77323"/>
              </a:xfrm>
              <a:custGeom>
                <a:avLst/>
                <a:gdLst/>
                <a:ahLst/>
                <a:cxnLst/>
                <a:rect l="l" t="t" r="r" b="b"/>
                <a:pathLst>
                  <a:path w="2107" h="1201" extrusionOk="0">
                    <a:moveTo>
                      <a:pt x="1152" y="99"/>
                    </a:moveTo>
                    <a:cubicBezTo>
                      <a:pt x="1372" y="295"/>
                      <a:pt x="2107" y="515"/>
                      <a:pt x="1739" y="882"/>
                    </a:cubicBezTo>
                    <a:cubicBezTo>
                      <a:pt x="1519" y="1103"/>
                      <a:pt x="1519" y="1201"/>
                      <a:pt x="1127" y="1201"/>
                    </a:cubicBezTo>
                    <a:cubicBezTo>
                      <a:pt x="809" y="1201"/>
                      <a:pt x="613" y="1103"/>
                      <a:pt x="368" y="980"/>
                    </a:cubicBezTo>
                    <a:cubicBezTo>
                      <a:pt x="1" y="785"/>
                      <a:pt x="295" y="393"/>
                      <a:pt x="515" y="221"/>
                    </a:cubicBezTo>
                    <a:cubicBezTo>
                      <a:pt x="613" y="148"/>
                      <a:pt x="760" y="1"/>
                      <a:pt x="833" y="1"/>
                    </a:cubicBezTo>
                    <a:cubicBezTo>
                      <a:pt x="980" y="1"/>
                      <a:pt x="1152" y="25"/>
                      <a:pt x="1152" y="99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6" name="Google Shape;473;p30">
                <a:extLst>
                  <a:ext uri="{FF2B5EF4-FFF2-40B4-BE49-F238E27FC236}">
                    <a16:creationId xmlns:a16="http://schemas.microsoft.com/office/drawing/2014/main" id="{B43C7C30-51DD-62A1-D663-521534D75309}"/>
                  </a:ext>
                </a:extLst>
              </p:cNvPr>
              <p:cNvSpPr/>
              <p:nvPr/>
            </p:nvSpPr>
            <p:spPr>
              <a:xfrm>
                <a:off x="3627151" y="3429965"/>
                <a:ext cx="116735" cy="72559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127" extrusionOk="0">
                    <a:moveTo>
                      <a:pt x="613" y="0"/>
                    </a:moveTo>
                    <a:cubicBezTo>
                      <a:pt x="417" y="74"/>
                      <a:pt x="1" y="539"/>
                      <a:pt x="99" y="686"/>
                    </a:cubicBezTo>
                    <a:cubicBezTo>
                      <a:pt x="172" y="857"/>
                      <a:pt x="613" y="1053"/>
                      <a:pt x="784" y="1102"/>
                    </a:cubicBezTo>
                    <a:cubicBezTo>
                      <a:pt x="1078" y="1127"/>
                      <a:pt x="1127" y="1102"/>
                      <a:pt x="1397" y="980"/>
                    </a:cubicBezTo>
                    <a:cubicBezTo>
                      <a:pt x="1813" y="784"/>
                      <a:pt x="1519" y="514"/>
                      <a:pt x="1274" y="367"/>
                    </a:cubicBezTo>
                    <a:cubicBezTo>
                      <a:pt x="1201" y="294"/>
                      <a:pt x="1078" y="196"/>
                      <a:pt x="956" y="147"/>
                    </a:cubicBezTo>
                    <a:cubicBezTo>
                      <a:pt x="882" y="74"/>
                      <a:pt x="662" y="74"/>
                      <a:pt x="613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7" name="Google Shape;474;p30">
                <a:extLst>
                  <a:ext uri="{FF2B5EF4-FFF2-40B4-BE49-F238E27FC236}">
                    <a16:creationId xmlns:a16="http://schemas.microsoft.com/office/drawing/2014/main" id="{1B34ED85-3BBD-26F8-0C19-61FCD73407BA}"/>
                  </a:ext>
                </a:extLst>
              </p:cNvPr>
              <p:cNvSpPr/>
              <p:nvPr/>
            </p:nvSpPr>
            <p:spPr>
              <a:xfrm>
                <a:off x="3401724" y="3370024"/>
                <a:ext cx="86730" cy="71014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103" extrusionOk="0">
                    <a:moveTo>
                      <a:pt x="1347" y="343"/>
                    </a:moveTo>
                    <a:cubicBezTo>
                      <a:pt x="1322" y="515"/>
                      <a:pt x="1200" y="686"/>
                      <a:pt x="1175" y="833"/>
                    </a:cubicBezTo>
                    <a:cubicBezTo>
                      <a:pt x="1102" y="1102"/>
                      <a:pt x="735" y="1054"/>
                      <a:pt x="588" y="858"/>
                    </a:cubicBezTo>
                    <a:cubicBezTo>
                      <a:pt x="490" y="760"/>
                      <a:pt x="0" y="1"/>
                      <a:pt x="343" y="1"/>
                    </a:cubicBezTo>
                    <a:cubicBezTo>
                      <a:pt x="588" y="1"/>
                      <a:pt x="1322" y="123"/>
                      <a:pt x="1347" y="343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8" name="Google Shape;475;p30">
                <a:extLst>
                  <a:ext uri="{FF2B5EF4-FFF2-40B4-BE49-F238E27FC236}">
                    <a16:creationId xmlns:a16="http://schemas.microsoft.com/office/drawing/2014/main" id="{7215350F-89E7-C5F3-FAE2-46230873347B}"/>
                  </a:ext>
                </a:extLst>
              </p:cNvPr>
              <p:cNvSpPr/>
              <p:nvPr/>
            </p:nvSpPr>
            <p:spPr>
              <a:xfrm>
                <a:off x="3548339" y="3502462"/>
                <a:ext cx="108879" cy="86788"/>
              </a:xfrm>
              <a:custGeom>
                <a:avLst/>
                <a:gdLst/>
                <a:ahLst/>
                <a:cxnLst/>
                <a:rect l="l" t="t" r="r" b="b"/>
                <a:pathLst>
                  <a:path w="1691" h="1348" extrusionOk="0">
                    <a:moveTo>
                      <a:pt x="1029" y="1"/>
                    </a:moveTo>
                    <a:cubicBezTo>
                      <a:pt x="1372" y="25"/>
                      <a:pt x="1690" y="294"/>
                      <a:pt x="1592" y="711"/>
                    </a:cubicBezTo>
                    <a:cubicBezTo>
                      <a:pt x="1519" y="956"/>
                      <a:pt x="1151" y="1102"/>
                      <a:pt x="833" y="1200"/>
                    </a:cubicBezTo>
                    <a:cubicBezTo>
                      <a:pt x="539" y="1249"/>
                      <a:pt x="392" y="1347"/>
                      <a:pt x="221" y="1102"/>
                    </a:cubicBezTo>
                    <a:cubicBezTo>
                      <a:pt x="0" y="833"/>
                      <a:pt x="25" y="392"/>
                      <a:pt x="294" y="270"/>
                    </a:cubicBezTo>
                    <a:lnTo>
                      <a:pt x="735" y="98"/>
                    </a:lnTo>
                    <a:cubicBezTo>
                      <a:pt x="857" y="1"/>
                      <a:pt x="906" y="98"/>
                      <a:pt x="1029" y="1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9" name="Google Shape;476;p30">
                <a:extLst>
                  <a:ext uri="{FF2B5EF4-FFF2-40B4-BE49-F238E27FC236}">
                    <a16:creationId xmlns:a16="http://schemas.microsoft.com/office/drawing/2014/main" id="{974181B0-7DB5-2D1B-B7E8-906E49FC0ED8}"/>
                  </a:ext>
                </a:extLst>
              </p:cNvPr>
              <p:cNvSpPr/>
              <p:nvPr/>
            </p:nvSpPr>
            <p:spPr>
              <a:xfrm>
                <a:off x="3644537" y="3496152"/>
                <a:ext cx="113580" cy="78869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1225" extrusionOk="0">
                    <a:moveTo>
                      <a:pt x="539" y="245"/>
                    </a:moveTo>
                    <a:cubicBezTo>
                      <a:pt x="686" y="221"/>
                      <a:pt x="808" y="319"/>
                      <a:pt x="906" y="270"/>
                    </a:cubicBezTo>
                    <a:cubicBezTo>
                      <a:pt x="1151" y="221"/>
                      <a:pt x="1616" y="1"/>
                      <a:pt x="1714" y="319"/>
                    </a:cubicBezTo>
                    <a:cubicBezTo>
                      <a:pt x="1763" y="564"/>
                      <a:pt x="1739" y="809"/>
                      <a:pt x="1518" y="858"/>
                    </a:cubicBezTo>
                    <a:cubicBezTo>
                      <a:pt x="1127" y="980"/>
                      <a:pt x="588" y="1225"/>
                      <a:pt x="270" y="1054"/>
                    </a:cubicBezTo>
                    <a:cubicBezTo>
                      <a:pt x="0" y="858"/>
                      <a:pt x="367" y="319"/>
                      <a:pt x="539" y="24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0" name="Google Shape;477;p30">
                <a:extLst>
                  <a:ext uri="{FF2B5EF4-FFF2-40B4-BE49-F238E27FC236}">
                    <a16:creationId xmlns:a16="http://schemas.microsoft.com/office/drawing/2014/main" id="{829E282A-6674-046A-010B-691AEA7624BA}"/>
                  </a:ext>
                </a:extLst>
              </p:cNvPr>
              <p:cNvSpPr/>
              <p:nvPr/>
            </p:nvSpPr>
            <p:spPr>
              <a:xfrm>
                <a:off x="3471072" y="3434665"/>
                <a:ext cx="89949" cy="94642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1470" extrusionOk="0">
                    <a:moveTo>
                      <a:pt x="343" y="50"/>
                    </a:moveTo>
                    <a:cubicBezTo>
                      <a:pt x="588" y="196"/>
                      <a:pt x="735" y="368"/>
                      <a:pt x="980" y="466"/>
                    </a:cubicBezTo>
                    <a:cubicBezTo>
                      <a:pt x="1151" y="539"/>
                      <a:pt x="1200" y="441"/>
                      <a:pt x="1347" y="613"/>
                    </a:cubicBezTo>
                    <a:cubicBezTo>
                      <a:pt x="1396" y="711"/>
                      <a:pt x="1347" y="1151"/>
                      <a:pt x="1323" y="1274"/>
                    </a:cubicBezTo>
                    <a:cubicBezTo>
                      <a:pt x="1249" y="1470"/>
                      <a:pt x="245" y="1445"/>
                      <a:pt x="123" y="1200"/>
                    </a:cubicBezTo>
                    <a:cubicBezTo>
                      <a:pt x="0" y="931"/>
                      <a:pt x="0" y="686"/>
                      <a:pt x="0" y="417"/>
                    </a:cubicBezTo>
                    <a:cubicBezTo>
                      <a:pt x="0" y="319"/>
                      <a:pt x="49" y="196"/>
                      <a:pt x="123" y="123"/>
                    </a:cubicBezTo>
                    <a:cubicBezTo>
                      <a:pt x="123" y="74"/>
                      <a:pt x="319" y="1"/>
                      <a:pt x="343" y="5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1" name="Google Shape;478;p30">
                <a:extLst>
                  <a:ext uri="{FF2B5EF4-FFF2-40B4-BE49-F238E27FC236}">
                    <a16:creationId xmlns:a16="http://schemas.microsoft.com/office/drawing/2014/main" id="{62BF56CC-CDB4-5149-F075-D20854416B28}"/>
                  </a:ext>
                </a:extLst>
              </p:cNvPr>
              <p:cNvSpPr/>
              <p:nvPr/>
            </p:nvSpPr>
            <p:spPr>
              <a:xfrm>
                <a:off x="3519943" y="3597042"/>
                <a:ext cx="102569" cy="82088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275" extrusionOk="0">
                    <a:moveTo>
                      <a:pt x="907" y="25"/>
                    </a:moveTo>
                    <a:cubicBezTo>
                      <a:pt x="1054" y="221"/>
                      <a:pt x="1054" y="246"/>
                      <a:pt x="1298" y="270"/>
                    </a:cubicBezTo>
                    <a:cubicBezTo>
                      <a:pt x="1592" y="295"/>
                      <a:pt x="1470" y="613"/>
                      <a:pt x="1396" y="833"/>
                    </a:cubicBezTo>
                    <a:cubicBezTo>
                      <a:pt x="1225" y="1274"/>
                      <a:pt x="368" y="1005"/>
                      <a:pt x="123" y="735"/>
                    </a:cubicBezTo>
                    <a:cubicBezTo>
                      <a:pt x="1" y="588"/>
                      <a:pt x="197" y="246"/>
                      <a:pt x="245" y="123"/>
                    </a:cubicBezTo>
                    <a:cubicBezTo>
                      <a:pt x="368" y="1"/>
                      <a:pt x="686" y="1"/>
                      <a:pt x="907" y="2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2" name="Google Shape;479;p30">
                <a:extLst>
                  <a:ext uri="{FF2B5EF4-FFF2-40B4-BE49-F238E27FC236}">
                    <a16:creationId xmlns:a16="http://schemas.microsoft.com/office/drawing/2014/main" id="{B4D73C1D-6E64-08C3-40CA-E5AAF8504B17}"/>
                  </a:ext>
                </a:extLst>
              </p:cNvPr>
              <p:cNvSpPr/>
              <p:nvPr/>
            </p:nvSpPr>
            <p:spPr>
              <a:xfrm>
                <a:off x="3412735" y="3534010"/>
                <a:ext cx="115189" cy="88333"/>
              </a:xfrm>
              <a:custGeom>
                <a:avLst/>
                <a:gdLst/>
                <a:ahLst/>
                <a:cxnLst/>
                <a:rect l="l" t="t" r="r" b="b"/>
                <a:pathLst>
                  <a:path w="1789" h="1372" extrusionOk="0">
                    <a:moveTo>
                      <a:pt x="1004" y="147"/>
                    </a:moveTo>
                    <a:cubicBezTo>
                      <a:pt x="1372" y="172"/>
                      <a:pt x="1788" y="221"/>
                      <a:pt x="1739" y="735"/>
                    </a:cubicBezTo>
                    <a:cubicBezTo>
                      <a:pt x="1715" y="1078"/>
                      <a:pt x="1617" y="1029"/>
                      <a:pt x="1347" y="1151"/>
                    </a:cubicBezTo>
                    <a:cubicBezTo>
                      <a:pt x="1151" y="1249"/>
                      <a:pt x="760" y="1372"/>
                      <a:pt x="613" y="1249"/>
                    </a:cubicBezTo>
                    <a:cubicBezTo>
                      <a:pt x="417" y="1102"/>
                      <a:pt x="0" y="612"/>
                      <a:pt x="245" y="368"/>
                    </a:cubicBezTo>
                    <a:cubicBezTo>
                      <a:pt x="294" y="294"/>
                      <a:pt x="931" y="0"/>
                      <a:pt x="1004" y="147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3" name="Google Shape;480;p30">
                <a:extLst>
                  <a:ext uri="{FF2B5EF4-FFF2-40B4-BE49-F238E27FC236}">
                    <a16:creationId xmlns:a16="http://schemas.microsoft.com/office/drawing/2014/main" id="{616F7BDB-8B45-8CCA-CD75-E607496F878E}"/>
                  </a:ext>
                </a:extLst>
              </p:cNvPr>
              <p:cNvSpPr/>
              <p:nvPr/>
            </p:nvSpPr>
            <p:spPr>
              <a:xfrm>
                <a:off x="3619296" y="3582877"/>
                <a:ext cx="74174" cy="72559"/>
              </a:xfrm>
              <a:custGeom>
                <a:avLst/>
                <a:gdLst/>
                <a:ahLst/>
                <a:cxnLst/>
                <a:rect l="l" t="t" r="r" b="b"/>
                <a:pathLst>
                  <a:path w="1152" h="1127" extrusionOk="0">
                    <a:moveTo>
                      <a:pt x="613" y="0"/>
                    </a:moveTo>
                    <a:cubicBezTo>
                      <a:pt x="1078" y="0"/>
                      <a:pt x="1151" y="25"/>
                      <a:pt x="1151" y="515"/>
                    </a:cubicBezTo>
                    <a:cubicBezTo>
                      <a:pt x="1151" y="857"/>
                      <a:pt x="25" y="1127"/>
                      <a:pt x="25" y="735"/>
                    </a:cubicBezTo>
                    <a:cubicBezTo>
                      <a:pt x="25" y="588"/>
                      <a:pt x="0" y="221"/>
                      <a:pt x="98" y="123"/>
                    </a:cubicBezTo>
                    <a:cubicBezTo>
                      <a:pt x="221" y="74"/>
                      <a:pt x="417" y="0"/>
                      <a:pt x="613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4" name="Google Shape;481;p30">
                <a:extLst>
                  <a:ext uri="{FF2B5EF4-FFF2-40B4-BE49-F238E27FC236}">
                    <a16:creationId xmlns:a16="http://schemas.microsoft.com/office/drawing/2014/main" id="{94C1A5A2-CE05-7D32-E796-31BC950734A9}"/>
                  </a:ext>
                </a:extLst>
              </p:cNvPr>
              <p:cNvSpPr/>
              <p:nvPr/>
            </p:nvSpPr>
            <p:spPr>
              <a:xfrm>
                <a:off x="3512088" y="3669602"/>
                <a:ext cx="111970" cy="67859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1054" extrusionOk="0">
                    <a:moveTo>
                      <a:pt x="931" y="0"/>
                    </a:moveTo>
                    <a:cubicBezTo>
                      <a:pt x="1102" y="0"/>
                      <a:pt x="1739" y="319"/>
                      <a:pt x="1665" y="514"/>
                    </a:cubicBezTo>
                    <a:cubicBezTo>
                      <a:pt x="1592" y="710"/>
                      <a:pt x="1518" y="931"/>
                      <a:pt x="1249" y="931"/>
                    </a:cubicBezTo>
                    <a:cubicBezTo>
                      <a:pt x="808" y="931"/>
                      <a:pt x="0" y="1053"/>
                      <a:pt x="221" y="343"/>
                    </a:cubicBezTo>
                    <a:cubicBezTo>
                      <a:pt x="319" y="25"/>
                      <a:pt x="612" y="0"/>
                      <a:pt x="931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5" name="Google Shape;482;p30">
                <a:extLst>
                  <a:ext uri="{FF2B5EF4-FFF2-40B4-BE49-F238E27FC236}">
                    <a16:creationId xmlns:a16="http://schemas.microsoft.com/office/drawing/2014/main" id="{909C8F99-189F-A1B5-6B18-7A04F8506B99}"/>
                  </a:ext>
                </a:extLst>
              </p:cNvPr>
              <p:cNvSpPr/>
              <p:nvPr/>
            </p:nvSpPr>
            <p:spPr>
              <a:xfrm>
                <a:off x="3617686" y="3645909"/>
                <a:ext cx="80484" cy="77323"/>
              </a:xfrm>
              <a:custGeom>
                <a:avLst/>
                <a:gdLst/>
                <a:ahLst/>
                <a:cxnLst/>
                <a:rect l="l" t="t" r="r" b="b"/>
                <a:pathLst>
                  <a:path w="1250" h="1201" extrusionOk="0">
                    <a:moveTo>
                      <a:pt x="882" y="74"/>
                    </a:moveTo>
                    <a:cubicBezTo>
                      <a:pt x="980" y="246"/>
                      <a:pt x="1127" y="466"/>
                      <a:pt x="1176" y="638"/>
                    </a:cubicBezTo>
                    <a:cubicBezTo>
                      <a:pt x="1250" y="833"/>
                      <a:pt x="1176" y="809"/>
                      <a:pt x="1054" y="882"/>
                    </a:cubicBezTo>
                    <a:cubicBezTo>
                      <a:pt x="931" y="980"/>
                      <a:pt x="515" y="1201"/>
                      <a:pt x="319" y="1103"/>
                    </a:cubicBezTo>
                    <a:cubicBezTo>
                      <a:pt x="172" y="1054"/>
                      <a:pt x="1" y="368"/>
                      <a:pt x="148" y="246"/>
                    </a:cubicBezTo>
                    <a:cubicBezTo>
                      <a:pt x="270" y="197"/>
                      <a:pt x="638" y="1"/>
                      <a:pt x="882" y="7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6" name="Google Shape;483;p30">
                <a:extLst>
                  <a:ext uri="{FF2B5EF4-FFF2-40B4-BE49-F238E27FC236}">
                    <a16:creationId xmlns:a16="http://schemas.microsoft.com/office/drawing/2014/main" id="{E36B8F8C-5F89-2148-D2BA-056316F08648}"/>
                  </a:ext>
                </a:extLst>
              </p:cNvPr>
              <p:cNvSpPr/>
              <p:nvPr/>
            </p:nvSpPr>
            <p:spPr>
              <a:xfrm>
                <a:off x="3581435" y="3716860"/>
                <a:ext cx="96259" cy="94707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1471" extrusionOk="0">
                    <a:moveTo>
                      <a:pt x="1054" y="1470"/>
                    </a:moveTo>
                    <a:cubicBezTo>
                      <a:pt x="956" y="1446"/>
                      <a:pt x="882" y="1446"/>
                      <a:pt x="760" y="1446"/>
                    </a:cubicBezTo>
                    <a:cubicBezTo>
                      <a:pt x="343" y="1446"/>
                      <a:pt x="368" y="882"/>
                      <a:pt x="221" y="638"/>
                    </a:cubicBezTo>
                    <a:cubicBezTo>
                      <a:pt x="1" y="319"/>
                      <a:pt x="1078" y="1"/>
                      <a:pt x="1274" y="270"/>
                    </a:cubicBezTo>
                    <a:cubicBezTo>
                      <a:pt x="1470" y="491"/>
                      <a:pt x="1494" y="613"/>
                      <a:pt x="1494" y="931"/>
                    </a:cubicBezTo>
                    <a:lnTo>
                      <a:pt x="1494" y="1201"/>
                    </a:ln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7" name="Google Shape;484;p30">
                <a:extLst>
                  <a:ext uri="{FF2B5EF4-FFF2-40B4-BE49-F238E27FC236}">
                    <a16:creationId xmlns:a16="http://schemas.microsoft.com/office/drawing/2014/main" id="{76A27403-DCB9-9258-F58A-765BD320C733}"/>
                  </a:ext>
                </a:extLst>
              </p:cNvPr>
              <p:cNvSpPr/>
              <p:nvPr/>
            </p:nvSpPr>
            <p:spPr>
              <a:xfrm>
                <a:off x="3401724" y="3737399"/>
                <a:ext cx="116735" cy="72559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127" extrusionOk="0">
                    <a:moveTo>
                      <a:pt x="612" y="0"/>
                    </a:moveTo>
                    <a:cubicBezTo>
                      <a:pt x="441" y="74"/>
                      <a:pt x="0" y="539"/>
                      <a:pt x="98" y="686"/>
                    </a:cubicBezTo>
                    <a:cubicBezTo>
                      <a:pt x="196" y="857"/>
                      <a:pt x="612" y="1053"/>
                      <a:pt x="808" y="1102"/>
                    </a:cubicBezTo>
                    <a:cubicBezTo>
                      <a:pt x="1077" y="1127"/>
                      <a:pt x="1151" y="1102"/>
                      <a:pt x="1420" y="980"/>
                    </a:cubicBezTo>
                    <a:cubicBezTo>
                      <a:pt x="1812" y="784"/>
                      <a:pt x="1543" y="514"/>
                      <a:pt x="1298" y="368"/>
                    </a:cubicBezTo>
                    <a:cubicBezTo>
                      <a:pt x="1200" y="294"/>
                      <a:pt x="1077" y="196"/>
                      <a:pt x="955" y="147"/>
                    </a:cubicBezTo>
                    <a:cubicBezTo>
                      <a:pt x="906" y="74"/>
                      <a:pt x="686" y="74"/>
                      <a:pt x="612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8" name="Google Shape;485;p30">
                <a:extLst>
                  <a:ext uri="{FF2B5EF4-FFF2-40B4-BE49-F238E27FC236}">
                    <a16:creationId xmlns:a16="http://schemas.microsoft.com/office/drawing/2014/main" id="{848F3907-81B6-4059-25FE-A4C12A515523}"/>
                  </a:ext>
                </a:extLst>
              </p:cNvPr>
              <p:cNvSpPr/>
              <p:nvPr/>
            </p:nvSpPr>
            <p:spPr>
              <a:xfrm>
                <a:off x="3398569" y="3109913"/>
                <a:ext cx="96195" cy="110416"/>
              </a:xfrm>
              <a:custGeom>
                <a:avLst/>
                <a:gdLst/>
                <a:ahLst/>
                <a:cxnLst/>
                <a:rect l="l" t="t" r="r" b="b"/>
                <a:pathLst>
                  <a:path w="1494" h="1715" extrusionOk="0">
                    <a:moveTo>
                      <a:pt x="74" y="465"/>
                    </a:moveTo>
                    <a:cubicBezTo>
                      <a:pt x="25" y="661"/>
                      <a:pt x="25" y="857"/>
                      <a:pt x="0" y="1078"/>
                    </a:cubicBezTo>
                    <a:cubicBezTo>
                      <a:pt x="0" y="1200"/>
                      <a:pt x="514" y="1714"/>
                      <a:pt x="637" y="1665"/>
                    </a:cubicBezTo>
                    <a:cubicBezTo>
                      <a:pt x="906" y="1543"/>
                      <a:pt x="1126" y="1249"/>
                      <a:pt x="1396" y="1102"/>
                    </a:cubicBezTo>
                    <a:cubicBezTo>
                      <a:pt x="1494" y="1053"/>
                      <a:pt x="1273" y="637"/>
                      <a:pt x="1224" y="514"/>
                    </a:cubicBezTo>
                    <a:cubicBezTo>
                      <a:pt x="1102" y="245"/>
                      <a:pt x="1053" y="0"/>
                      <a:pt x="784" y="2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9" name="Google Shape;486;p30">
                <a:extLst>
                  <a:ext uri="{FF2B5EF4-FFF2-40B4-BE49-F238E27FC236}">
                    <a16:creationId xmlns:a16="http://schemas.microsoft.com/office/drawing/2014/main" id="{05ED3E94-CED7-47F9-E67A-D4542F2AA9ED}"/>
                  </a:ext>
                </a:extLst>
              </p:cNvPr>
              <p:cNvSpPr/>
              <p:nvPr/>
            </p:nvSpPr>
            <p:spPr>
              <a:xfrm>
                <a:off x="3352788" y="3210802"/>
                <a:ext cx="119890" cy="77323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1201" extrusionOk="0">
                    <a:moveTo>
                      <a:pt x="833" y="49"/>
                    </a:moveTo>
                    <a:cubicBezTo>
                      <a:pt x="956" y="123"/>
                      <a:pt x="980" y="245"/>
                      <a:pt x="1127" y="270"/>
                    </a:cubicBezTo>
                    <a:cubicBezTo>
                      <a:pt x="1372" y="368"/>
                      <a:pt x="1862" y="441"/>
                      <a:pt x="1740" y="759"/>
                    </a:cubicBezTo>
                    <a:cubicBezTo>
                      <a:pt x="1666" y="980"/>
                      <a:pt x="1495" y="1200"/>
                      <a:pt x="1250" y="1102"/>
                    </a:cubicBezTo>
                    <a:cubicBezTo>
                      <a:pt x="858" y="980"/>
                      <a:pt x="246" y="857"/>
                      <a:pt x="123" y="515"/>
                    </a:cubicBezTo>
                    <a:cubicBezTo>
                      <a:pt x="1" y="245"/>
                      <a:pt x="638" y="0"/>
                      <a:pt x="833" y="49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0" name="Google Shape;487;p30">
                <a:extLst>
                  <a:ext uri="{FF2B5EF4-FFF2-40B4-BE49-F238E27FC236}">
                    <a16:creationId xmlns:a16="http://schemas.microsoft.com/office/drawing/2014/main" id="{25A76BF7-E190-351D-6CE7-9D1F81303115}"/>
                  </a:ext>
                </a:extLst>
              </p:cNvPr>
              <p:cNvSpPr/>
              <p:nvPr/>
            </p:nvSpPr>
            <p:spPr>
              <a:xfrm>
                <a:off x="3515243" y="3737399"/>
                <a:ext cx="74174" cy="72559"/>
              </a:xfrm>
              <a:custGeom>
                <a:avLst/>
                <a:gdLst/>
                <a:ahLst/>
                <a:cxnLst/>
                <a:rect l="l" t="t" r="r" b="b"/>
                <a:pathLst>
                  <a:path w="1152" h="1127" extrusionOk="0">
                    <a:moveTo>
                      <a:pt x="612" y="0"/>
                    </a:moveTo>
                    <a:cubicBezTo>
                      <a:pt x="1053" y="0"/>
                      <a:pt x="1151" y="25"/>
                      <a:pt x="1151" y="514"/>
                    </a:cubicBezTo>
                    <a:cubicBezTo>
                      <a:pt x="1151" y="857"/>
                      <a:pt x="25" y="1127"/>
                      <a:pt x="25" y="735"/>
                    </a:cubicBezTo>
                    <a:cubicBezTo>
                      <a:pt x="25" y="563"/>
                      <a:pt x="0" y="196"/>
                      <a:pt x="74" y="123"/>
                    </a:cubicBezTo>
                    <a:cubicBezTo>
                      <a:pt x="196" y="49"/>
                      <a:pt x="416" y="0"/>
                      <a:pt x="612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1" name="Google Shape;488;p30">
                <a:extLst>
                  <a:ext uri="{FF2B5EF4-FFF2-40B4-BE49-F238E27FC236}">
                    <a16:creationId xmlns:a16="http://schemas.microsoft.com/office/drawing/2014/main" id="{DBE048B1-F93E-0B71-E23F-297969A9B8EA}"/>
                  </a:ext>
                </a:extLst>
              </p:cNvPr>
              <p:cNvSpPr/>
              <p:nvPr/>
            </p:nvSpPr>
            <p:spPr>
              <a:xfrm>
                <a:off x="3499467" y="3795730"/>
                <a:ext cx="107270" cy="78869"/>
              </a:xfrm>
              <a:custGeom>
                <a:avLst/>
                <a:gdLst/>
                <a:ahLst/>
                <a:cxnLst/>
                <a:rect l="l" t="t" r="r" b="b"/>
                <a:pathLst>
                  <a:path w="1666" h="1225" extrusionOk="0">
                    <a:moveTo>
                      <a:pt x="1543" y="74"/>
                    </a:moveTo>
                    <a:cubicBezTo>
                      <a:pt x="1347" y="0"/>
                      <a:pt x="392" y="98"/>
                      <a:pt x="294" y="270"/>
                    </a:cubicBezTo>
                    <a:cubicBezTo>
                      <a:pt x="245" y="368"/>
                      <a:pt x="0" y="784"/>
                      <a:pt x="74" y="906"/>
                    </a:cubicBezTo>
                    <a:cubicBezTo>
                      <a:pt x="147" y="1004"/>
                      <a:pt x="392" y="1176"/>
                      <a:pt x="539" y="1225"/>
                    </a:cubicBezTo>
                    <a:lnTo>
                      <a:pt x="1592" y="637"/>
                    </a:lnTo>
                    <a:cubicBezTo>
                      <a:pt x="1641" y="466"/>
                      <a:pt x="1665" y="123"/>
                      <a:pt x="1543" y="7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2" name="Google Shape;489;p30">
                <a:extLst>
                  <a:ext uri="{FF2B5EF4-FFF2-40B4-BE49-F238E27FC236}">
                    <a16:creationId xmlns:a16="http://schemas.microsoft.com/office/drawing/2014/main" id="{FB0C611D-C432-0B29-8506-8F44C5D96A76}"/>
                  </a:ext>
                </a:extLst>
              </p:cNvPr>
              <p:cNvSpPr/>
              <p:nvPr/>
            </p:nvSpPr>
            <p:spPr>
              <a:xfrm>
                <a:off x="3403269" y="3627045"/>
                <a:ext cx="116735" cy="118271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837" extrusionOk="0">
                    <a:moveTo>
                      <a:pt x="1494" y="25"/>
                    </a:moveTo>
                    <a:cubicBezTo>
                      <a:pt x="1543" y="171"/>
                      <a:pt x="1666" y="392"/>
                      <a:pt x="1690" y="539"/>
                    </a:cubicBezTo>
                    <a:cubicBezTo>
                      <a:pt x="1764" y="784"/>
                      <a:pt x="1813" y="857"/>
                      <a:pt x="1715" y="1102"/>
                    </a:cubicBezTo>
                    <a:cubicBezTo>
                      <a:pt x="1690" y="1175"/>
                      <a:pt x="1470" y="1543"/>
                      <a:pt x="1396" y="1616"/>
                    </a:cubicBezTo>
                    <a:cubicBezTo>
                      <a:pt x="1200" y="1665"/>
                      <a:pt x="1372" y="1837"/>
                      <a:pt x="1102" y="1739"/>
                    </a:cubicBezTo>
                    <a:lnTo>
                      <a:pt x="319" y="1420"/>
                    </a:lnTo>
                    <a:cubicBezTo>
                      <a:pt x="1" y="1298"/>
                      <a:pt x="221" y="1102"/>
                      <a:pt x="319" y="857"/>
                    </a:cubicBezTo>
                    <a:cubicBezTo>
                      <a:pt x="368" y="735"/>
                      <a:pt x="417" y="318"/>
                      <a:pt x="441" y="294"/>
                    </a:cubicBezTo>
                    <a:cubicBezTo>
                      <a:pt x="515" y="147"/>
                      <a:pt x="1372" y="0"/>
                      <a:pt x="1494" y="2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3" name="Google Shape;490;p30">
                <a:extLst>
                  <a:ext uri="{FF2B5EF4-FFF2-40B4-BE49-F238E27FC236}">
                    <a16:creationId xmlns:a16="http://schemas.microsoft.com/office/drawing/2014/main" id="{C0862784-A3BC-4F9A-C7AA-E55F31976C0C}"/>
                  </a:ext>
                </a:extLst>
              </p:cNvPr>
              <p:cNvSpPr/>
              <p:nvPr/>
            </p:nvSpPr>
            <p:spPr>
              <a:xfrm>
                <a:off x="3303917" y="3147706"/>
                <a:ext cx="86794" cy="50540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785" extrusionOk="0">
                    <a:moveTo>
                      <a:pt x="1348" y="1"/>
                    </a:moveTo>
                    <a:cubicBezTo>
                      <a:pt x="1348" y="123"/>
                      <a:pt x="1274" y="515"/>
                      <a:pt x="1201" y="588"/>
                    </a:cubicBezTo>
                    <a:cubicBezTo>
                      <a:pt x="1078" y="711"/>
                      <a:pt x="1250" y="784"/>
                      <a:pt x="980" y="784"/>
                    </a:cubicBezTo>
                    <a:lnTo>
                      <a:pt x="123" y="784"/>
                    </a:lnTo>
                    <a:cubicBezTo>
                      <a:pt x="99" y="784"/>
                      <a:pt x="25" y="784"/>
                      <a:pt x="1" y="76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4" name="Google Shape;491;p30">
                <a:extLst>
                  <a:ext uri="{FF2B5EF4-FFF2-40B4-BE49-F238E27FC236}">
                    <a16:creationId xmlns:a16="http://schemas.microsoft.com/office/drawing/2014/main" id="{DE263CFF-1424-2FDA-CFE7-43CF75417132}"/>
                  </a:ext>
                </a:extLst>
              </p:cNvPr>
              <p:cNvSpPr/>
              <p:nvPr/>
            </p:nvSpPr>
            <p:spPr>
              <a:xfrm>
                <a:off x="3229804" y="3311692"/>
                <a:ext cx="99414" cy="113571"/>
              </a:xfrm>
              <a:custGeom>
                <a:avLst/>
                <a:gdLst/>
                <a:ahLst/>
                <a:cxnLst/>
                <a:rect l="l" t="t" r="r" b="b"/>
                <a:pathLst>
                  <a:path w="1544" h="1764" extrusionOk="0">
                    <a:moveTo>
                      <a:pt x="956" y="0"/>
                    </a:moveTo>
                    <a:cubicBezTo>
                      <a:pt x="1078" y="123"/>
                      <a:pt x="1274" y="294"/>
                      <a:pt x="1323" y="417"/>
                    </a:cubicBezTo>
                    <a:cubicBezTo>
                      <a:pt x="1446" y="637"/>
                      <a:pt x="1544" y="662"/>
                      <a:pt x="1544" y="931"/>
                    </a:cubicBezTo>
                    <a:cubicBezTo>
                      <a:pt x="1544" y="1053"/>
                      <a:pt x="1470" y="1470"/>
                      <a:pt x="1397" y="1543"/>
                    </a:cubicBezTo>
                    <a:cubicBezTo>
                      <a:pt x="1274" y="1666"/>
                      <a:pt x="1446" y="1764"/>
                      <a:pt x="1176" y="1764"/>
                    </a:cubicBezTo>
                    <a:lnTo>
                      <a:pt x="319" y="1764"/>
                    </a:lnTo>
                    <a:cubicBezTo>
                      <a:pt x="1" y="1764"/>
                      <a:pt x="99" y="1494"/>
                      <a:pt x="99" y="1200"/>
                    </a:cubicBezTo>
                    <a:cubicBezTo>
                      <a:pt x="99" y="1053"/>
                      <a:pt x="1" y="686"/>
                      <a:pt x="1" y="637"/>
                    </a:cubicBezTo>
                    <a:cubicBezTo>
                      <a:pt x="99" y="441"/>
                      <a:pt x="833" y="0"/>
                      <a:pt x="956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5" name="Google Shape;492;p30">
                <a:extLst>
                  <a:ext uri="{FF2B5EF4-FFF2-40B4-BE49-F238E27FC236}">
                    <a16:creationId xmlns:a16="http://schemas.microsoft.com/office/drawing/2014/main" id="{E52DEEED-0E74-32B9-376A-1894BF4E6CDD}"/>
                  </a:ext>
                </a:extLst>
              </p:cNvPr>
              <p:cNvSpPr/>
              <p:nvPr/>
            </p:nvSpPr>
            <p:spPr>
              <a:xfrm>
                <a:off x="3322847" y="3390498"/>
                <a:ext cx="94650" cy="94707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1471" extrusionOk="0">
                    <a:moveTo>
                      <a:pt x="466" y="50"/>
                    </a:moveTo>
                    <a:cubicBezTo>
                      <a:pt x="319" y="270"/>
                      <a:pt x="172" y="442"/>
                      <a:pt x="74" y="662"/>
                    </a:cubicBezTo>
                    <a:cubicBezTo>
                      <a:pt x="1" y="784"/>
                      <a:pt x="270" y="1470"/>
                      <a:pt x="392" y="1470"/>
                    </a:cubicBezTo>
                    <a:cubicBezTo>
                      <a:pt x="686" y="1470"/>
                      <a:pt x="1005" y="1299"/>
                      <a:pt x="1323" y="1274"/>
                    </a:cubicBezTo>
                    <a:cubicBezTo>
                      <a:pt x="1421" y="1274"/>
                      <a:pt x="1372" y="809"/>
                      <a:pt x="1372" y="662"/>
                    </a:cubicBezTo>
                    <a:cubicBezTo>
                      <a:pt x="1372" y="319"/>
                      <a:pt x="1470" y="74"/>
                      <a:pt x="1127" y="50"/>
                    </a:cubicBezTo>
                    <a:cubicBezTo>
                      <a:pt x="1005" y="25"/>
                      <a:pt x="956" y="1"/>
                      <a:pt x="809" y="1"/>
                    </a:cubicBezTo>
                    <a:cubicBezTo>
                      <a:pt x="613" y="1"/>
                      <a:pt x="588" y="74"/>
                      <a:pt x="466" y="5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6" name="Google Shape;493;p30">
                <a:extLst>
                  <a:ext uri="{FF2B5EF4-FFF2-40B4-BE49-F238E27FC236}">
                    <a16:creationId xmlns:a16="http://schemas.microsoft.com/office/drawing/2014/main" id="{F765B7EF-3D4E-E3B2-26A8-27E0BFE71CDF}"/>
                  </a:ext>
                </a:extLst>
              </p:cNvPr>
              <p:cNvSpPr/>
              <p:nvPr/>
            </p:nvSpPr>
            <p:spPr>
              <a:xfrm>
                <a:off x="3147837" y="3245441"/>
                <a:ext cx="116735" cy="102561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593" extrusionOk="0">
                    <a:moveTo>
                      <a:pt x="1813" y="907"/>
                    </a:moveTo>
                    <a:cubicBezTo>
                      <a:pt x="1617" y="981"/>
                      <a:pt x="1249" y="1225"/>
                      <a:pt x="1176" y="1323"/>
                    </a:cubicBezTo>
                    <a:cubicBezTo>
                      <a:pt x="955" y="1593"/>
                      <a:pt x="343" y="1152"/>
                      <a:pt x="147" y="1029"/>
                    </a:cubicBezTo>
                    <a:cubicBezTo>
                      <a:pt x="123" y="981"/>
                      <a:pt x="49" y="809"/>
                      <a:pt x="0" y="613"/>
                    </a:cubicBezTo>
                    <a:lnTo>
                      <a:pt x="1078" y="1"/>
                    </a:lnTo>
                    <a:cubicBezTo>
                      <a:pt x="1225" y="172"/>
                      <a:pt x="1372" y="295"/>
                      <a:pt x="1519" y="368"/>
                    </a:cubicBezTo>
                    <a:cubicBezTo>
                      <a:pt x="1813" y="515"/>
                      <a:pt x="1739" y="687"/>
                      <a:pt x="1813" y="907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7" name="Google Shape;494;p30">
                <a:extLst>
                  <a:ext uri="{FF2B5EF4-FFF2-40B4-BE49-F238E27FC236}">
                    <a16:creationId xmlns:a16="http://schemas.microsoft.com/office/drawing/2014/main" id="{CB2BB491-5B17-B1C6-82F7-0472F3B42B44}"/>
                  </a:ext>
                </a:extLst>
              </p:cNvPr>
              <p:cNvSpPr/>
              <p:nvPr/>
            </p:nvSpPr>
            <p:spPr>
              <a:xfrm>
                <a:off x="3319692" y="3275444"/>
                <a:ext cx="96259" cy="100952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1568" extrusionOk="0">
                    <a:moveTo>
                      <a:pt x="1445" y="1567"/>
                    </a:moveTo>
                    <a:cubicBezTo>
                      <a:pt x="1176" y="1567"/>
                      <a:pt x="1005" y="1445"/>
                      <a:pt x="760" y="1445"/>
                    </a:cubicBezTo>
                    <a:cubicBezTo>
                      <a:pt x="343" y="1445"/>
                      <a:pt x="368" y="882"/>
                      <a:pt x="221" y="637"/>
                    </a:cubicBezTo>
                    <a:cubicBezTo>
                      <a:pt x="1" y="319"/>
                      <a:pt x="1078" y="0"/>
                      <a:pt x="1274" y="270"/>
                    </a:cubicBezTo>
                    <a:cubicBezTo>
                      <a:pt x="1470" y="490"/>
                      <a:pt x="1494" y="612"/>
                      <a:pt x="1494" y="931"/>
                    </a:cubicBezTo>
                    <a:cubicBezTo>
                      <a:pt x="1494" y="1102"/>
                      <a:pt x="1494" y="1543"/>
                      <a:pt x="1445" y="1567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8" name="Google Shape;495;p30">
                <a:extLst>
                  <a:ext uri="{FF2B5EF4-FFF2-40B4-BE49-F238E27FC236}">
                    <a16:creationId xmlns:a16="http://schemas.microsoft.com/office/drawing/2014/main" id="{47D4FFD3-B5CA-14F9-C223-E9379FB484FA}"/>
                  </a:ext>
                </a:extLst>
              </p:cNvPr>
              <p:cNvSpPr/>
              <p:nvPr/>
            </p:nvSpPr>
            <p:spPr>
              <a:xfrm>
                <a:off x="3206174" y="3450439"/>
                <a:ext cx="145129" cy="93097"/>
              </a:xfrm>
              <a:custGeom>
                <a:avLst/>
                <a:gdLst/>
                <a:ahLst/>
                <a:cxnLst/>
                <a:rect l="l" t="t" r="r" b="b"/>
                <a:pathLst>
                  <a:path w="2254" h="1446" extrusionOk="0">
                    <a:moveTo>
                      <a:pt x="1886" y="294"/>
                    </a:moveTo>
                    <a:cubicBezTo>
                      <a:pt x="2253" y="613"/>
                      <a:pt x="2229" y="1053"/>
                      <a:pt x="1764" y="1274"/>
                    </a:cubicBezTo>
                    <a:cubicBezTo>
                      <a:pt x="1396" y="1421"/>
                      <a:pt x="1372" y="1445"/>
                      <a:pt x="1029" y="1274"/>
                    </a:cubicBezTo>
                    <a:cubicBezTo>
                      <a:pt x="784" y="1151"/>
                      <a:pt x="588" y="711"/>
                      <a:pt x="417" y="539"/>
                    </a:cubicBezTo>
                    <a:cubicBezTo>
                      <a:pt x="1" y="123"/>
                      <a:pt x="1813" y="0"/>
                      <a:pt x="1886" y="29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9" name="Google Shape;496;p30">
                <a:extLst>
                  <a:ext uri="{FF2B5EF4-FFF2-40B4-BE49-F238E27FC236}">
                    <a16:creationId xmlns:a16="http://schemas.microsoft.com/office/drawing/2014/main" id="{44342E9B-003D-5792-2258-0EDF89493DD2}"/>
                  </a:ext>
                </a:extLst>
              </p:cNvPr>
              <p:cNvSpPr/>
              <p:nvPr/>
            </p:nvSpPr>
            <p:spPr>
              <a:xfrm>
                <a:off x="3242425" y="3204493"/>
                <a:ext cx="126199" cy="104107"/>
              </a:xfrm>
              <a:custGeom>
                <a:avLst/>
                <a:gdLst/>
                <a:ahLst/>
                <a:cxnLst/>
                <a:rect l="l" t="t" r="r" b="b"/>
                <a:pathLst>
                  <a:path w="1960" h="1617" extrusionOk="0">
                    <a:moveTo>
                      <a:pt x="1739" y="808"/>
                    </a:moveTo>
                    <a:cubicBezTo>
                      <a:pt x="1641" y="931"/>
                      <a:pt x="1152" y="1249"/>
                      <a:pt x="1127" y="1323"/>
                    </a:cubicBezTo>
                    <a:cubicBezTo>
                      <a:pt x="1029" y="1617"/>
                      <a:pt x="393" y="1078"/>
                      <a:pt x="368" y="1029"/>
                    </a:cubicBezTo>
                    <a:cubicBezTo>
                      <a:pt x="197" y="882"/>
                      <a:pt x="25" y="882"/>
                      <a:pt x="1" y="539"/>
                    </a:cubicBezTo>
                    <a:lnTo>
                      <a:pt x="1" y="417"/>
                    </a:lnTo>
                    <a:lnTo>
                      <a:pt x="760" y="0"/>
                    </a:lnTo>
                    <a:cubicBezTo>
                      <a:pt x="1005" y="0"/>
                      <a:pt x="1225" y="25"/>
                      <a:pt x="1250" y="49"/>
                    </a:cubicBezTo>
                    <a:cubicBezTo>
                      <a:pt x="1372" y="123"/>
                      <a:pt x="1960" y="637"/>
                      <a:pt x="1739" y="808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0" name="Google Shape;497;p30">
                <a:extLst>
                  <a:ext uri="{FF2B5EF4-FFF2-40B4-BE49-F238E27FC236}">
                    <a16:creationId xmlns:a16="http://schemas.microsoft.com/office/drawing/2014/main" id="{EBC1471F-A72B-2FE3-7E0E-D9BE6CE9AEAE}"/>
                  </a:ext>
                </a:extLst>
              </p:cNvPr>
              <p:cNvSpPr/>
              <p:nvPr/>
            </p:nvSpPr>
            <p:spPr>
              <a:xfrm>
                <a:off x="3132061" y="3343240"/>
                <a:ext cx="102569" cy="89942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397" extrusionOk="0">
                    <a:moveTo>
                      <a:pt x="319" y="49"/>
                    </a:moveTo>
                    <a:cubicBezTo>
                      <a:pt x="735" y="147"/>
                      <a:pt x="1127" y="49"/>
                      <a:pt x="1298" y="417"/>
                    </a:cubicBezTo>
                    <a:cubicBezTo>
                      <a:pt x="1372" y="588"/>
                      <a:pt x="1592" y="1004"/>
                      <a:pt x="1372" y="1176"/>
                    </a:cubicBezTo>
                    <a:cubicBezTo>
                      <a:pt x="1298" y="1249"/>
                      <a:pt x="882" y="1396"/>
                      <a:pt x="735" y="1396"/>
                    </a:cubicBezTo>
                    <a:cubicBezTo>
                      <a:pt x="588" y="1396"/>
                      <a:pt x="441" y="1396"/>
                      <a:pt x="392" y="1249"/>
                    </a:cubicBezTo>
                    <a:cubicBezTo>
                      <a:pt x="368" y="1151"/>
                      <a:pt x="270" y="1078"/>
                      <a:pt x="221" y="1029"/>
                    </a:cubicBezTo>
                    <a:cubicBezTo>
                      <a:pt x="123" y="882"/>
                      <a:pt x="1" y="539"/>
                      <a:pt x="1" y="368"/>
                    </a:cubicBezTo>
                    <a:cubicBezTo>
                      <a:pt x="1" y="196"/>
                      <a:pt x="319" y="0"/>
                      <a:pt x="319" y="49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1" name="Google Shape;498;p30">
                <a:extLst>
                  <a:ext uri="{FF2B5EF4-FFF2-40B4-BE49-F238E27FC236}">
                    <a16:creationId xmlns:a16="http://schemas.microsoft.com/office/drawing/2014/main" id="{9477459E-C98B-199D-2FDC-24F7E1DBFE5B}"/>
                  </a:ext>
                </a:extLst>
              </p:cNvPr>
              <p:cNvSpPr/>
              <p:nvPr/>
            </p:nvSpPr>
            <p:spPr>
              <a:xfrm>
                <a:off x="3349633" y="3488297"/>
                <a:ext cx="86794" cy="86723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347" extrusionOk="0">
                    <a:moveTo>
                      <a:pt x="1274" y="465"/>
                    </a:moveTo>
                    <a:cubicBezTo>
                      <a:pt x="1152" y="343"/>
                      <a:pt x="491" y="0"/>
                      <a:pt x="368" y="98"/>
                    </a:cubicBezTo>
                    <a:cubicBezTo>
                      <a:pt x="295" y="147"/>
                      <a:pt x="1" y="441"/>
                      <a:pt x="1" y="588"/>
                    </a:cubicBezTo>
                    <a:cubicBezTo>
                      <a:pt x="1" y="710"/>
                      <a:pt x="172" y="1078"/>
                      <a:pt x="246" y="1127"/>
                    </a:cubicBezTo>
                    <a:cubicBezTo>
                      <a:pt x="368" y="1249"/>
                      <a:pt x="319" y="1347"/>
                      <a:pt x="540" y="1347"/>
                    </a:cubicBezTo>
                    <a:cubicBezTo>
                      <a:pt x="736" y="1322"/>
                      <a:pt x="980" y="1176"/>
                      <a:pt x="1054" y="1053"/>
                    </a:cubicBezTo>
                    <a:cubicBezTo>
                      <a:pt x="1176" y="882"/>
                      <a:pt x="1348" y="563"/>
                      <a:pt x="1274" y="46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2" name="Google Shape;499;p30">
                <a:extLst>
                  <a:ext uri="{FF2B5EF4-FFF2-40B4-BE49-F238E27FC236}">
                    <a16:creationId xmlns:a16="http://schemas.microsoft.com/office/drawing/2014/main" id="{1C0D2AA2-111E-3257-A8EC-4F242DB3A036}"/>
                  </a:ext>
                </a:extLst>
              </p:cNvPr>
              <p:cNvSpPr/>
              <p:nvPr/>
            </p:nvSpPr>
            <p:spPr>
              <a:xfrm>
                <a:off x="3075334" y="3423656"/>
                <a:ext cx="149830" cy="105652"/>
              </a:xfrm>
              <a:custGeom>
                <a:avLst/>
                <a:gdLst/>
                <a:ahLst/>
                <a:cxnLst/>
                <a:rect l="l" t="t" r="r" b="b"/>
                <a:pathLst>
                  <a:path w="2327" h="1641" extrusionOk="0">
                    <a:moveTo>
                      <a:pt x="1518" y="465"/>
                    </a:moveTo>
                    <a:cubicBezTo>
                      <a:pt x="1616" y="637"/>
                      <a:pt x="1837" y="833"/>
                      <a:pt x="1959" y="906"/>
                    </a:cubicBezTo>
                    <a:cubicBezTo>
                      <a:pt x="2326" y="1127"/>
                      <a:pt x="1984" y="1322"/>
                      <a:pt x="1714" y="1494"/>
                    </a:cubicBezTo>
                    <a:cubicBezTo>
                      <a:pt x="1420" y="1641"/>
                      <a:pt x="857" y="1347"/>
                      <a:pt x="637" y="1200"/>
                    </a:cubicBezTo>
                    <a:cubicBezTo>
                      <a:pt x="294" y="980"/>
                      <a:pt x="0" y="392"/>
                      <a:pt x="416" y="172"/>
                    </a:cubicBezTo>
                    <a:cubicBezTo>
                      <a:pt x="661" y="0"/>
                      <a:pt x="1469" y="343"/>
                      <a:pt x="1518" y="46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3" name="Google Shape;500;p30">
                <a:extLst>
                  <a:ext uri="{FF2B5EF4-FFF2-40B4-BE49-F238E27FC236}">
                    <a16:creationId xmlns:a16="http://schemas.microsoft.com/office/drawing/2014/main" id="{21CF698F-BEE6-3E06-EB65-8929DAF34A2C}"/>
                  </a:ext>
                </a:extLst>
              </p:cNvPr>
              <p:cNvSpPr/>
              <p:nvPr/>
            </p:nvSpPr>
            <p:spPr>
              <a:xfrm>
                <a:off x="3165157" y="3519781"/>
                <a:ext cx="137274" cy="77323"/>
              </a:xfrm>
              <a:custGeom>
                <a:avLst/>
                <a:gdLst/>
                <a:ahLst/>
                <a:cxnLst/>
                <a:rect l="l" t="t" r="r" b="b"/>
                <a:pathLst>
                  <a:path w="2132" h="1201" extrusionOk="0">
                    <a:moveTo>
                      <a:pt x="1176" y="99"/>
                    </a:moveTo>
                    <a:cubicBezTo>
                      <a:pt x="1397" y="295"/>
                      <a:pt x="2131" y="515"/>
                      <a:pt x="1764" y="882"/>
                    </a:cubicBezTo>
                    <a:cubicBezTo>
                      <a:pt x="1544" y="1103"/>
                      <a:pt x="1544" y="1201"/>
                      <a:pt x="1152" y="1201"/>
                    </a:cubicBezTo>
                    <a:cubicBezTo>
                      <a:pt x="833" y="1201"/>
                      <a:pt x="613" y="1127"/>
                      <a:pt x="368" y="1005"/>
                    </a:cubicBezTo>
                    <a:cubicBezTo>
                      <a:pt x="1" y="833"/>
                      <a:pt x="319" y="442"/>
                      <a:pt x="540" y="246"/>
                    </a:cubicBezTo>
                    <a:cubicBezTo>
                      <a:pt x="613" y="197"/>
                      <a:pt x="784" y="25"/>
                      <a:pt x="858" y="25"/>
                    </a:cubicBezTo>
                    <a:cubicBezTo>
                      <a:pt x="980" y="1"/>
                      <a:pt x="1176" y="74"/>
                      <a:pt x="1176" y="99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4" name="Google Shape;501;p30">
                <a:extLst>
                  <a:ext uri="{FF2B5EF4-FFF2-40B4-BE49-F238E27FC236}">
                    <a16:creationId xmlns:a16="http://schemas.microsoft.com/office/drawing/2014/main" id="{D5DCC68F-DC31-509E-1835-1F0C525EF923}"/>
                  </a:ext>
                </a:extLst>
              </p:cNvPr>
              <p:cNvSpPr/>
              <p:nvPr/>
            </p:nvSpPr>
            <p:spPr>
              <a:xfrm>
                <a:off x="3284986" y="3567103"/>
                <a:ext cx="116799" cy="72559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127" extrusionOk="0">
                    <a:moveTo>
                      <a:pt x="613" y="1"/>
                    </a:moveTo>
                    <a:cubicBezTo>
                      <a:pt x="442" y="98"/>
                      <a:pt x="1" y="564"/>
                      <a:pt x="99" y="711"/>
                    </a:cubicBezTo>
                    <a:cubicBezTo>
                      <a:pt x="197" y="858"/>
                      <a:pt x="613" y="1078"/>
                      <a:pt x="809" y="1102"/>
                    </a:cubicBezTo>
                    <a:cubicBezTo>
                      <a:pt x="1078" y="1127"/>
                      <a:pt x="1152" y="1102"/>
                      <a:pt x="1421" y="980"/>
                    </a:cubicBezTo>
                    <a:cubicBezTo>
                      <a:pt x="1813" y="809"/>
                      <a:pt x="1544" y="515"/>
                      <a:pt x="1299" y="368"/>
                    </a:cubicBezTo>
                    <a:cubicBezTo>
                      <a:pt x="1201" y="319"/>
                      <a:pt x="1078" y="221"/>
                      <a:pt x="956" y="147"/>
                    </a:cubicBezTo>
                    <a:cubicBezTo>
                      <a:pt x="907" y="74"/>
                      <a:pt x="687" y="74"/>
                      <a:pt x="613" y="1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5" name="Google Shape;502;p30">
                <a:extLst>
                  <a:ext uri="{FF2B5EF4-FFF2-40B4-BE49-F238E27FC236}">
                    <a16:creationId xmlns:a16="http://schemas.microsoft.com/office/drawing/2014/main" id="{F8611870-D13D-8D86-B84E-088BD2B48A06}"/>
                  </a:ext>
                </a:extLst>
              </p:cNvPr>
              <p:cNvSpPr/>
              <p:nvPr/>
            </p:nvSpPr>
            <p:spPr>
              <a:xfrm>
                <a:off x="2990147" y="3426810"/>
                <a:ext cx="86794" cy="71014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103" extrusionOk="0">
                    <a:moveTo>
                      <a:pt x="1347" y="343"/>
                    </a:moveTo>
                    <a:cubicBezTo>
                      <a:pt x="1323" y="539"/>
                      <a:pt x="1201" y="686"/>
                      <a:pt x="1176" y="833"/>
                    </a:cubicBezTo>
                    <a:cubicBezTo>
                      <a:pt x="1103" y="1102"/>
                      <a:pt x="735" y="1053"/>
                      <a:pt x="588" y="857"/>
                    </a:cubicBezTo>
                    <a:cubicBezTo>
                      <a:pt x="490" y="784"/>
                      <a:pt x="1" y="0"/>
                      <a:pt x="343" y="0"/>
                    </a:cubicBezTo>
                    <a:cubicBezTo>
                      <a:pt x="588" y="0"/>
                      <a:pt x="1323" y="123"/>
                      <a:pt x="1347" y="343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6" name="Google Shape;503;p30">
                <a:extLst>
                  <a:ext uri="{FF2B5EF4-FFF2-40B4-BE49-F238E27FC236}">
                    <a16:creationId xmlns:a16="http://schemas.microsoft.com/office/drawing/2014/main" id="{0EAD488F-56F9-79FE-ACD0-B6EE473EE0D2}"/>
                  </a:ext>
                </a:extLst>
              </p:cNvPr>
              <p:cNvSpPr/>
              <p:nvPr/>
            </p:nvSpPr>
            <p:spPr>
              <a:xfrm>
                <a:off x="3207719" y="3638054"/>
                <a:ext cx="107334" cy="88333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1372" extrusionOk="0">
                    <a:moveTo>
                      <a:pt x="1029" y="25"/>
                    </a:moveTo>
                    <a:cubicBezTo>
                      <a:pt x="1372" y="74"/>
                      <a:pt x="1666" y="343"/>
                      <a:pt x="1593" y="735"/>
                    </a:cubicBezTo>
                    <a:cubicBezTo>
                      <a:pt x="1519" y="980"/>
                      <a:pt x="1152" y="1127"/>
                      <a:pt x="809" y="1225"/>
                    </a:cubicBezTo>
                    <a:cubicBezTo>
                      <a:pt x="540" y="1298"/>
                      <a:pt x="393" y="1372"/>
                      <a:pt x="197" y="1127"/>
                    </a:cubicBezTo>
                    <a:cubicBezTo>
                      <a:pt x="1" y="858"/>
                      <a:pt x="25" y="441"/>
                      <a:pt x="295" y="319"/>
                    </a:cubicBezTo>
                    <a:lnTo>
                      <a:pt x="736" y="123"/>
                    </a:lnTo>
                    <a:cubicBezTo>
                      <a:pt x="858" y="0"/>
                      <a:pt x="907" y="98"/>
                      <a:pt x="1029" y="2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7" name="Google Shape;504;p30">
                <a:extLst>
                  <a:ext uri="{FF2B5EF4-FFF2-40B4-BE49-F238E27FC236}">
                    <a16:creationId xmlns:a16="http://schemas.microsoft.com/office/drawing/2014/main" id="{8EDE6343-F1C8-AF26-A0A9-E0ECF1EC12A6}"/>
                  </a:ext>
                </a:extLst>
              </p:cNvPr>
              <p:cNvSpPr/>
              <p:nvPr/>
            </p:nvSpPr>
            <p:spPr>
              <a:xfrm>
                <a:off x="3303917" y="3631745"/>
                <a:ext cx="113580" cy="78869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1225" extrusionOk="0">
                    <a:moveTo>
                      <a:pt x="539" y="245"/>
                    </a:moveTo>
                    <a:cubicBezTo>
                      <a:pt x="662" y="221"/>
                      <a:pt x="784" y="319"/>
                      <a:pt x="907" y="294"/>
                    </a:cubicBezTo>
                    <a:cubicBezTo>
                      <a:pt x="1152" y="221"/>
                      <a:pt x="1617" y="1"/>
                      <a:pt x="1715" y="319"/>
                    </a:cubicBezTo>
                    <a:cubicBezTo>
                      <a:pt x="1764" y="564"/>
                      <a:pt x="1739" y="809"/>
                      <a:pt x="1519" y="858"/>
                    </a:cubicBezTo>
                    <a:cubicBezTo>
                      <a:pt x="1127" y="980"/>
                      <a:pt x="588" y="1225"/>
                      <a:pt x="270" y="1053"/>
                    </a:cubicBezTo>
                    <a:cubicBezTo>
                      <a:pt x="1" y="907"/>
                      <a:pt x="368" y="319"/>
                      <a:pt x="539" y="24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8" name="Google Shape;505;p30">
                <a:extLst>
                  <a:ext uri="{FF2B5EF4-FFF2-40B4-BE49-F238E27FC236}">
                    <a16:creationId xmlns:a16="http://schemas.microsoft.com/office/drawing/2014/main" id="{B7443DDA-A331-792E-B129-9CD886B81AA3}"/>
                  </a:ext>
                </a:extLst>
              </p:cNvPr>
              <p:cNvSpPr/>
              <p:nvPr/>
            </p:nvSpPr>
            <p:spPr>
              <a:xfrm>
                <a:off x="3130516" y="3571803"/>
                <a:ext cx="89885" cy="94707"/>
              </a:xfrm>
              <a:custGeom>
                <a:avLst/>
                <a:gdLst/>
                <a:ahLst/>
                <a:cxnLst/>
                <a:rect l="l" t="t" r="r" b="b"/>
                <a:pathLst>
                  <a:path w="1396" h="1471" extrusionOk="0">
                    <a:moveTo>
                      <a:pt x="343" y="25"/>
                    </a:moveTo>
                    <a:cubicBezTo>
                      <a:pt x="588" y="172"/>
                      <a:pt x="735" y="368"/>
                      <a:pt x="980" y="442"/>
                    </a:cubicBezTo>
                    <a:cubicBezTo>
                      <a:pt x="1151" y="515"/>
                      <a:pt x="1176" y="417"/>
                      <a:pt x="1347" y="613"/>
                    </a:cubicBezTo>
                    <a:cubicBezTo>
                      <a:pt x="1396" y="687"/>
                      <a:pt x="1347" y="1127"/>
                      <a:pt x="1322" y="1250"/>
                    </a:cubicBezTo>
                    <a:cubicBezTo>
                      <a:pt x="1249" y="1470"/>
                      <a:pt x="245" y="1421"/>
                      <a:pt x="123" y="1176"/>
                    </a:cubicBezTo>
                    <a:cubicBezTo>
                      <a:pt x="0" y="907"/>
                      <a:pt x="0" y="662"/>
                      <a:pt x="0" y="393"/>
                    </a:cubicBezTo>
                    <a:cubicBezTo>
                      <a:pt x="0" y="295"/>
                      <a:pt x="49" y="197"/>
                      <a:pt x="123" y="123"/>
                    </a:cubicBezTo>
                    <a:cubicBezTo>
                      <a:pt x="123" y="74"/>
                      <a:pt x="294" y="1"/>
                      <a:pt x="343" y="2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9" name="Google Shape;506;p30">
                <a:extLst>
                  <a:ext uri="{FF2B5EF4-FFF2-40B4-BE49-F238E27FC236}">
                    <a16:creationId xmlns:a16="http://schemas.microsoft.com/office/drawing/2014/main" id="{7ABF21D9-6213-FCB4-66E5-400116105E2F}"/>
                  </a:ext>
                </a:extLst>
              </p:cNvPr>
              <p:cNvSpPr/>
              <p:nvPr/>
            </p:nvSpPr>
            <p:spPr>
              <a:xfrm>
                <a:off x="3179388" y="3732634"/>
                <a:ext cx="102505" cy="85242"/>
              </a:xfrm>
              <a:custGeom>
                <a:avLst/>
                <a:gdLst/>
                <a:ahLst/>
                <a:cxnLst/>
                <a:rect l="l" t="t" r="r" b="b"/>
                <a:pathLst>
                  <a:path w="1592" h="1324" extrusionOk="0">
                    <a:moveTo>
                      <a:pt x="882" y="74"/>
                    </a:moveTo>
                    <a:cubicBezTo>
                      <a:pt x="1029" y="246"/>
                      <a:pt x="1029" y="270"/>
                      <a:pt x="1298" y="319"/>
                    </a:cubicBezTo>
                    <a:cubicBezTo>
                      <a:pt x="1592" y="344"/>
                      <a:pt x="1469" y="637"/>
                      <a:pt x="1372" y="858"/>
                    </a:cubicBezTo>
                    <a:cubicBezTo>
                      <a:pt x="1225" y="1323"/>
                      <a:pt x="368" y="1054"/>
                      <a:pt x="123" y="760"/>
                    </a:cubicBezTo>
                    <a:cubicBezTo>
                      <a:pt x="0" y="613"/>
                      <a:pt x="196" y="270"/>
                      <a:pt x="245" y="148"/>
                    </a:cubicBezTo>
                    <a:cubicBezTo>
                      <a:pt x="368" y="1"/>
                      <a:pt x="686" y="25"/>
                      <a:pt x="882" y="7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0" name="Google Shape;507;p30">
                <a:extLst>
                  <a:ext uri="{FF2B5EF4-FFF2-40B4-BE49-F238E27FC236}">
                    <a16:creationId xmlns:a16="http://schemas.microsoft.com/office/drawing/2014/main" id="{32458F7B-6399-8A39-4382-82B174E96858}"/>
                  </a:ext>
                </a:extLst>
              </p:cNvPr>
              <p:cNvSpPr/>
              <p:nvPr/>
            </p:nvSpPr>
            <p:spPr>
              <a:xfrm>
                <a:off x="3098965" y="3661683"/>
                <a:ext cx="104115" cy="77323"/>
              </a:xfrm>
              <a:custGeom>
                <a:avLst/>
                <a:gdLst/>
                <a:ahLst/>
                <a:cxnLst/>
                <a:rect l="l" t="t" r="r" b="b"/>
                <a:pathLst>
                  <a:path w="1617" h="1201" extrusionOk="0">
                    <a:moveTo>
                      <a:pt x="955" y="148"/>
                    </a:moveTo>
                    <a:cubicBezTo>
                      <a:pt x="1249" y="246"/>
                      <a:pt x="1617" y="393"/>
                      <a:pt x="1470" y="833"/>
                    </a:cubicBezTo>
                    <a:cubicBezTo>
                      <a:pt x="1372" y="1103"/>
                      <a:pt x="1274" y="1078"/>
                      <a:pt x="1029" y="1127"/>
                    </a:cubicBezTo>
                    <a:cubicBezTo>
                      <a:pt x="857" y="1152"/>
                      <a:pt x="490" y="1201"/>
                      <a:pt x="392" y="1029"/>
                    </a:cubicBezTo>
                    <a:cubicBezTo>
                      <a:pt x="270" y="858"/>
                      <a:pt x="0" y="344"/>
                      <a:pt x="270" y="172"/>
                    </a:cubicBezTo>
                    <a:cubicBezTo>
                      <a:pt x="343" y="123"/>
                      <a:pt x="955" y="1"/>
                      <a:pt x="955" y="148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1" name="Google Shape;508;p30">
                <a:extLst>
                  <a:ext uri="{FF2B5EF4-FFF2-40B4-BE49-F238E27FC236}">
                    <a16:creationId xmlns:a16="http://schemas.microsoft.com/office/drawing/2014/main" id="{AB2A5414-F66C-B756-4046-E6CC5921FA92}"/>
                  </a:ext>
                </a:extLst>
              </p:cNvPr>
              <p:cNvSpPr/>
              <p:nvPr/>
            </p:nvSpPr>
            <p:spPr>
              <a:xfrm>
                <a:off x="3302371" y="3715315"/>
                <a:ext cx="96259" cy="72559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1127" extrusionOk="0">
                    <a:moveTo>
                      <a:pt x="784" y="0"/>
                    </a:moveTo>
                    <a:cubicBezTo>
                      <a:pt x="1396" y="0"/>
                      <a:pt x="1494" y="25"/>
                      <a:pt x="1494" y="515"/>
                    </a:cubicBezTo>
                    <a:cubicBezTo>
                      <a:pt x="1494" y="857"/>
                      <a:pt x="25" y="1127"/>
                      <a:pt x="25" y="735"/>
                    </a:cubicBezTo>
                    <a:cubicBezTo>
                      <a:pt x="25" y="588"/>
                      <a:pt x="0" y="221"/>
                      <a:pt x="123" y="123"/>
                    </a:cubicBezTo>
                    <a:cubicBezTo>
                      <a:pt x="270" y="49"/>
                      <a:pt x="539" y="0"/>
                      <a:pt x="784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2" name="Google Shape;509;p30">
                <a:extLst>
                  <a:ext uri="{FF2B5EF4-FFF2-40B4-BE49-F238E27FC236}">
                    <a16:creationId xmlns:a16="http://schemas.microsoft.com/office/drawing/2014/main" id="{FF283C99-5608-04B0-1770-F026C60F72B5}"/>
                  </a:ext>
                </a:extLst>
              </p:cNvPr>
              <p:cNvSpPr/>
              <p:nvPr/>
            </p:nvSpPr>
            <p:spPr>
              <a:xfrm>
                <a:off x="3169922" y="3805195"/>
                <a:ext cx="111970" cy="67859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1054" extrusionOk="0">
                    <a:moveTo>
                      <a:pt x="906" y="0"/>
                    </a:moveTo>
                    <a:cubicBezTo>
                      <a:pt x="1102" y="0"/>
                      <a:pt x="1739" y="319"/>
                      <a:pt x="1641" y="539"/>
                    </a:cubicBezTo>
                    <a:cubicBezTo>
                      <a:pt x="1592" y="710"/>
                      <a:pt x="1494" y="931"/>
                      <a:pt x="1249" y="931"/>
                    </a:cubicBezTo>
                    <a:cubicBezTo>
                      <a:pt x="784" y="931"/>
                      <a:pt x="0" y="1053"/>
                      <a:pt x="221" y="343"/>
                    </a:cubicBezTo>
                    <a:cubicBezTo>
                      <a:pt x="343" y="49"/>
                      <a:pt x="637" y="0"/>
                      <a:pt x="906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3" name="Google Shape;510;p30">
                <a:extLst>
                  <a:ext uri="{FF2B5EF4-FFF2-40B4-BE49-F238E27FC236}">
                    <a16:creationId xmlns:a16="http://schemas.microsoft.com/office/drawing/2014/main" id="{759BAB65-831B-D134-BD23-DFDEDB92E964}"/>
                  </a:ext>
                </a:extLst>
              </p:cNvPr>
              <p:cNvSpPr/>
              <p:nvPr/>
            </p:nvSpPr>
            <p:spPr>
              <a:xfrm>
                <a:off x="3272430" y="3784656"/>
                <a:ext cx="119890" cy="75778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1177" extrusionOk="0">
                    <a:moveTo>
                      <a:pt x="1347" y="50"/>
                    </a:moveTo>
                    <a:cubicBezTo>
                      <a:pt x="1469" y="246"/>
                      <a:pt x="1690" y="442"/>
                      <a:pt x="1763" y="638"/>
                    </a:cubicBezTo>
                    <a:cubicBezTo>
                      <a:pt x="1861" y="809"/>
                      <a:pt x="1763" y="784"/>
                      <a:pt x="1567" y="882"/>
                    </a:cubicBezTo>
                    <a:cubicBezTo>
                      <a:pt x="1371" y="980"/>
                      <a:pt x="759" y="1176"/>
                      <a:pt x="490" y="1103"/>
                    </a:cubicBezTo>
                    <a:cubicBezTo>
                      <a:pt x="245" y="1029"/>
                      <a:pt x="0" y="368"/>
                      <a:pt x="245" y="246"/>
                    </a:cubicBezTo>
                    <a:cubicBezTo>
                      <a:pt x="416" y="148"/>
                      <a:pt x="980" y="1"/>
                      <a:pt x="1347" y="5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4" name="Google Shape;511;p30">
                <a:extLst>
                  <a:ext uri="{FF2B5EF4-FFF2-40B4-BE49-F238E27FC236}">
                    <a16:creationId xmlns:a16="http://schemas.microsoft.com/office/drawing/2014/main" id="{1361CF5F-FE96-7097-4030-F6B658BC3A07}"/>
                  </a:ext>
                </a:extLst>
              </p:cNvPr>
              <p:cNvSpPr/>
              <p:nvPr/>
            </p:nvSpPr>
            <p:spPr>
              <a:xfrm>
                <a:off x="3240879" y="3850908"/>
                <a:ext cx="96259" cy="100952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1568" extrusionOk="0">
                    <a:moveTo>
                      <a:pt x="1445" y="1568"/>
                    </a:moveTo>
                    <a:cubicBezTo>
                      <a:pt x="1176" y="1568"/>
                      <a:pt x="1004" y="1445"/>
                      <a:pt x="759" y="1445"/>
                    </a:cubicBezTo>
                    <a:cubicBezTo>
                      <a:pt x="343" y="1445"/>
                      <a:pt x="368" y="882"/>
                      <a:pt x="221" y="637"/>
                    </a:cubicBezTo>
                    <a:cubicBezTo>
                      <a:pt x="0" y="319"/>
                      <a:pt x="1078" y="0"/>
                      <a:pt x="1274" y="270"/>
                    </a:cubicBezTo>
                    <a:cubicBezTo>
                      <a:pt x="1470" y="490"/>
                      <a:pt x="1494" y="613"/>
                      <a:pt x="1494" y="931"/>
                    </a:cubicBezTo>
                    <a:cubicBezTo>
                      <a:pt x="1494" y="1127"/>
                      <a:pt x="1494" y="1543"/>
                      <a:pt x="1445" y="1568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5" name="Google Shape;512;p30">
                <a:extLst>
                  <a:ext uri="{FF2B5EF4-FFF2-40B4-BE49-F238E27FC236}">
                    <a16:creationId xmlns:a16="http://schemas.microsoft.com/office/drawing/2014/main" id="{1888A513-12CE-F451-5EC1-3A09A116E456}"/>
                  </a:ext>
                </a:extLst>
              </p:cNvPr>
              <p:cNvSpPr/>
              <p:nvPr/>
            </p:nvSpPr>
            <p:spPr>
              <a:xfrm>
                <a:off x="3061104" y="3874536"/>
                <a:ext cx="116735" cy="72623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128" extrusionOk="0">
                    <a:moveTo>
                      <a:pt x="613" y="1"/>
                    </a:moveTo>
                    <a:cubicBezTo>
                      <a:pt x="441" y="99"/>
                      <a:pt x="1" y="564"/>
                      <a:pt x="99" y="711"/>
                    </a:cubicBezTo>
                    <a:cubicBezTo>
                      <a:pt x="197" y="858"/>
                      <a:pt x="613" y="1078"/>
                      <a:pt x="809" y="1103"/>
                    </a:cubicBezTo>
                    <a:cubicBezTo>
                      <a:pt x="1078" y="1127"/>
                      <a:pt x="1127" y="1103"/>
                      <a:pt x="1421" y="980"/>
                    </a:cubicBezTo>
                    <a:cubicBezTo>
                      <a:pt x="1813" y="809"/>
                      <a:pt x="1543" y="515"/>
                      <a:pt x="1298" y="368"/>
                    </a:cubicBezTo>
                    <a:cubicBezTo>
                      <a:pt x="1201" y="319"/>
                      <a:pt x="1078" y="221"/>
                      <a:pt x="956" y="148"/>
                    </a:cubicBezTo>
                    <a:cubicBezTo>
                      <a:pt x="882" y="74"/>
                      <a:pt x="686" y="74"/>
                      <a:pt x="613" y="1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6" name="Google Shape;513;p30">
                <a:extLst>
                  <a:ext uri="{FF2B5EF4-FFF2-40B4-BE49-F238E27FC236}">
                    <a16:creationId xmlns:a16="http://schemas.microsoft.com/office/drawing/2014/main" id="{484C5EDA-7F17-897B-ADCD-B3DF2AC3986F}"/>
                  </a:ext>
                </a:extLst>
              </p:cNvPr>
              <p:cNvSpPr/>
              <p:nvPr/>
            </p:nvSpPr>
            <p:spPr>
              <a:xfrm>
                <a:off x="3067414" y="3289608"/>
                <a:ext cx="82030" cy="64704"/>
              </a:xfrm>
              <a:custGeom>
                <a:avLst/>
                <a:gdLst/>
                <a:ahLst/>
                <a:cxnLst/>
                <a:rect l="l" t="t" r="r" b="b"/>
                <a:pathLst>
                  <a:path w="1274" h="1005" extrusionOk="0">
                    <a:moveTo>
                      <a:pt x="1" y="637"/>
                    </a:moveTo>
                    <a:cubicBezTo>
                      <a:pt x="147" y="833"/>
                      <a:pt x="392" y="1005"/>
                      <a:pt x="466" y="980"/>
                    </a:cubicBezTo>
                    <a:cubicBezTo>
                      <a:pt x="735" y="858"/>
                      <a:pt x="931" y="588"/>
                      <a:pt x="1225" y="417"/>
                    </a:cubicBezTo>
                    <a:cubicBezTo>
                      <a:pt x="1274" y="392"/>
                      <a:pt x="1200" y="148"/>
                      <a:pt x="1103" y="1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7" name="Google Shape;514;p30">
                <a:extLst>
                  <a:ext uri="{FF2B5EF4-FFF2-40B4-BE49-F238E27FC236}">
                    <a16:creationId xmlns:a16="http://schemas.microsoft.com/office/drawing/2014/main" id="{ED0F9EA7-9F94-77C3-41C9-FFBEFA9A345F}"/>
                  </a:ext>
                </a:extLst>
              </p:cNvPr>
              <p:cNvSpPr/>
              <p:nvPr/>
            </p:nvSpPr>
            <p:spPr>
              <a:xfrm>
                <a:off x="3012233" y="3346395"/>
                <a:ext cx="118344" cy="77323"/>
              </a:xfrm>
              <a:custGeom>
                <a:avLst/>
                <a:gdLst/>
                <a:ahLst/>
                <a:cxnLst/>
                <a:rect l="l" t="t" r="r" b="b"/>
                <a:pathLst>
                  <a:path w="1838" h="1201" extrusionOk="0">
                    <a:moveTo>
                      <a:pt x="784" y="74"/>
                    </a:moveTo>
                    <a:cubicBezTo>
                      <a:pt x="907" y="123"/>
                      <a:pt x="980" y="245"/>
                      <a:pt x="1102" y="270"/>
                    </a:cubicBezTo>
                    <a:cubicBezTo>
                      <a:pt x="1347" y="368"/>
                      <a:pt x="1837" y="465"/>
                      <a:pt x="1715" y="759"/>
                    </a:cubicBezTo>
                    <a:cubicBezTo>
                      <a:pt x="1617" y="980"/>
                      <a:pt x="1470" y="1200"/>
                      <a:pt x="1225" y="1102"/>
                    </a:cubicBezTo>
                    <a:cubicBezTo>
                      <a:pt x="833" y="980"/>
                      <a:pt x="221" y="857"/>
                      <a:pt x="98" y="514"/>
                    </a:cubicBezTo>
                    <a:cubicBezTo>
                      <a:pt x="0" y="270"/>
                      <a:pt x="637" y="0"/>
                      <a:pt x="784" y="7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8" name="Google Shape;515;p30">
                <a:extLst>
                  <a:ext uri="{FF2B5EF4-FFF2-40B4-BE49-F238E27FC236}">
                    <a16:creationId xmlns:a16="http://schemas.microsoft.com/office/drawing/2014/main" id="{EAD3637E-893F-89AE-07BE-81C7248E865F}"/>
                  </a:ext>
                </a:extLst>
              </p:cNvPr>
              <p:cNvSpPr/>
              <p:nvPr/>
            </p:nvSpPr>
            <p:spPr>
              <a:xfrm>
                <a:off x="3173077" y="3872991"/>
                <a:ext cx="75720" cy="72559"/>
              </a:xfrm>
              <a:custGeom>
                <a:avLst/>
                <a:gdLst/>
                <a:ahLst/>
                <a:cxnLst/>
                <a:rect l="l" t="t" r="r" b="b"/>
                <a:pathLst>
                  <a:path w="1176" h="1127" extrusionOk="0">
                    <a:moveTo>
                      <a:pt x="612" y="0"/>
                    </a:moveTo>
                    <a:cubicBezTo>
                      <a:pt x="1078" y="0"/>
                      <a:pt x="1176" y="25"/>
                      <a:pt x="1176" y="514"/>
                    </a:cubicBezTo>
                    <a:cubicBezTo>
                      <a:pt x="1176" y="857"/>
                      <a:pt x="49" y="1127"/>
                      <a:pt x="49" y="735"/>
                    </a:cubicBezTo>
                    <a:cubicBezTo>
                      <a:pt x="49" y="588"/>
                      <a:pt x="0" y="221"/>
                      <a:pt x="98" y="123"/>
                    </a:cubicBezTo>
                    <a:cubicBezTo>
                      <a:pt x="221" y="49"/>
                      <a:pt x="441" y="0"/>
                      <a:pt x="612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9" name="Google Shape;516;p30">
                <a:extLst>
                  <a:ext uri="{FF2B5EF4-FFF2-40B4-BE49-F238E27FC236}">
                    <a16:creationId xmlns:a16="http://schemas.microsoft.com/office/drawing/2014/main" id="{F8B1AFC6-A4BB-B34F-0539-39B6F8388C16}"/>
                  </a:ext>
                </a:extLst>
              </p:cNvPr>
              <p:cNvSpPr/>
              <p:nvPr/>
            </p:nvSpPr>
            <p:spPr>
              <a:xfrm>
                <a:off x="3157302" y="3931323"/>
                <a:ext cx="108879" cy="91488"/>
              </a:xfrm>
              <a:custGeom>
                <a:avLst/>
                <a:gdLst/>
                <a:ahLst/>
                <a:cxnLst/>
                <a:rect l="l" t="t" r="r" b="b"/>
                <a:pathLst>
                  <a:path w="1691" h="1421" extrusionOk="0">
                    <a:moveTo>
                      <a:pt x="1568" y="74"/>
                    </a:moveTo>
                    <a:cubicBezTo>
                      <a:pt x="1347" y="0"/>
                      <a:pt x="417" y="98"/>
                      <a:pt x="319" y="294"/>
                    </a:cubicBezTo>
                    <a:cubicBezTo>
                      <a:pt x="245" y="368"/>
                      <a:pt x="0" y="808"/>
                      <a:pt x="98" y="931"/>
                    </a:cubicBezTo>
                    <a:cubicBezTo>
                      <a:pt x="172" y="1029"/>
                      <a:pt x="539" y="1249"/>
                      <a:pt x="662" y="1249"/>
                    </a:cubicBezTo>
                    <a:cubicBezTo>
                      <a:pt x="857" y="1298"/>
                      <a:pt x="857" y="1420"/>
                      <a:pt x="1102" y="1249"/>
                    </a:cubicBezTo>
                    <a:cubicBezTo>
                      <a:pt x="1323" y="1127"/>
                      <a:pt x="1543" y="857"/>
                      <a:pt x="1592" y="686"/>
                    </a:cubicBezTo>
                    <a:cubicBezTo>
                      <a:pt x="1666" y="539"/>
                      <a:pt x="1690" y="123"/>
                      <a:pt x="1568" y="7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0" name="Google Shape;517;p30">
                <a:extLst>
                  <a:ext uri="{FF2B5EF4-FFF2-40B4-BE49-F238E27FC236}">
                    <a16:creationId xmlns:a16="http://schemas.microsoft.com/office/drawing/2014/main" id="{DC4F0103-B168-8E8A-3348-AFE56610F565}"/>
                  </a:ext>
                </a:extLst>
              </p:cNvPr>
              <p:cNvSpPr/>
              <p:nvPr/>
            </p:nvSpPr>
            <p:spPr>
              <a:xfrm>
                <a:off x="3062714" y="3762637"/>
                <a:ext cx="116735" cy="118271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837" extrusionOk="0">
                    <a:moveTo>
                      <a:pt x="1469" y="24"/>
                    </a:moveTo>
                    <a:cubicBezTo>
                      <a:pt x="1543" y="171"/>
                      <a:pt x="1665" y="392"/>
                      <a:pt x="1690" y="539"/>
                    </a:cubicBezTo>
                    <a:cubicBezTo>
                      <a:pt x="1739" y="784"/>
                      <a:pt x="1812" y="857"/>
                      <a:pt x="1714" y="1102"/>
                    </a:cubicBezTo>
                    <a:cubicBezTo>
                      <a:pt x="1690" y="1200"/>
                      <a:pt x="1469" y="1567"/>
                      <a:pt x="1371" y="1616"/>
                    </a:cubicBezTo>
                    <a:cubicBezTo>
                      <a:pt x="1200" y="1690"/>
                      <a:pt x="1347" y="1837"/>
                      <a:pt x="1102" y="1739"/>
                    </a:cubicBezTo>
                    <a:lnTo>
                      <a:pt x="318" y="1445"/>
                    </a:lnTo>
                    <a:cubicBezTo>
                      <a:pt x="0" y="1322"/>
                      <a:pt x="220" y="1102"/>
                      <a:pt x="318" y="857"/>
                    </a:cubicBezTo>
                    <a:cubicBezTo>
                      <a:pt x="367" y="735"/>
                      <a:pt x="392" y="343"/>
                      <a:pt x="441" y="294"/>
                    </a:cubicBezTo>
                    <a:cubicBezTo>
                      <a:pt x="490" y="147"/>
                      <a:pt x="1347" y="0"/>
                      <a:pt x="1469" y="2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1" name="Google Shape;518;p30">
                <a:extLst>
                  <a:ext uri="{FF2B5EF4-FFF2-40B4-BE49-F238E27FC236}">
                    <a16:creationId xmlns:a16="http://schemas.microsoft.com/office/drawing/2014/main" id="{AEF846F5-18C8-0817-C8C4-266F56BD72C3}"/>
                  </a:ext>
                </a:extLst>
              </p:cNvPr>
              <p:cNvSpPr/>
              <p:nvPr/>
            </p:nvSpPr>
            <p:spPr>
              <a:xfrm>
                <a:off x="3398569" y="3808350"/>
                <a:ext cx="104115" cy="75714"/>
              </a:xfrm>
              <a:custGeom>
                <a:avLst/>
                <a:gdLst/>
                <a:ahLst/>
                <a:cxnLst/>
                <a:rect l="l" t="t" r="r" b="b"/>
                <a:pathLst>
                  <a:path w="1617" h="1176" extrusionOk="0">
                    <a:moveTo>
                      <a:pt x="955" y="147"/>
                    </a:moveTo>
                    <a:cubicBezTo>
                      <a:pt x="1249" y="245"/>
                      <a:pt x="1616" y="392"/>
                      <a:pt x="1469" y="808"/>
                    </a:cubicBezTo>
                    <a:cubicBezTo>
                      <a:pt x="1371" y="1102"/>
                      <a:pt x="1273" y="1053"/>
                      <a:pt x="1029" y="1127"/>
                    </a:cubicBezTo>
                    <a:cubicBezTo>
                      <a:pt x="857" y="1151"/>
                      <a:pt x="490" y="1176"/>
                      <a:pt x="392" y="1029"/>
                    </a:cubicBezTo>
                    <a:cubicBezTo>
                      <a:pt x="269" y="857"/>
                      <a:pt x="0" y="318"/>
                      <a:pt x="269" y="172"/>
                    </a:cubicBezTo>
                    <a:cubicBezTo>
                      <a:pt x="294" y="123"/>
                      <a:pt x="906" y="0"/>
                      <a:pt x="955" y="147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2" name="Google Shape;519;p30">
                <a:extLst>
                  <a:ext uri="{FF2B5EF4-FFF2-40B4-BE49-F238E27FC236}">
                    <a16:creationId xmlns:a16="http://schemas.microsoft.com/office/drawing/2014/main" id="{BC961565-46BE-3E88-9B37-B1F312376E61}"/>
                  </a:ext>
                </a:extLst>
              </p:cNvPr>
              <p:cNvSpPr/>
              <p:nvPr/>
            </p:nvSpPr>
            <p:spPr>
              <a:xfrm>
                <a:off x="3343323" y="3855608"/>
                <a:ext cx="101024" cy="118335"/>
              </a:xfrm>
              <a:custGeom>
                <a:avLst/>
                <a:gdLst/>
                <a:ahLst/>
                <a:cxnLst/>
                <a:rect l="l" t="t" r="r" b="b"/>
                <a:pathLst>
                  <a:path w="1569" h="1838" extrusionOk="0">
                    <a:moveTo>
                      <a:pt x="834" y="1"/>
                    </a:moveTo>
                    <a:cubicBezTo>
                      <a:pt x="956" y="123"/>
                      <a:pt x="1152" y="270"/>
                      <a:pt x="1250" y="368"/>
                    </a:cubicBezTo>
                    <a:cubicBezTo>
                      <a:pt x="1446" y="564"/>
                      <a:pt x="1519" y="564"/>
                      <a:pt x="1568" y="858"/>
                    </a:cubicBezTo>
                    <a:lnTo>
                      <a:pt x="1568" y="1103"/>
                    </a:lnTo>
                    <a:lnTo>
                      <a:pt x="270" y="1837"/>
                    </a:lnTo>
                    <a:cubicBezTo>
                      <a:pt x="172" y="1739"/>
                      <a:pt x="221" y="1519"/>
                      <a:pt x="172" y="1348"/>
                    </a:cubicBezTo>
                    <a:cubicBezTo>
                      <a:pt x="148" y="1176"/>
                      <a:pt x="1" y="809"/>
                      <a:pt x="1" y="760"/>
                    </a:cubicBezTo>
                    <a:cubicBezTo>
                      <a:pt x="25" y="613"/>
                      <a:pt x="662" y="25"/>
                      <a:pt x="834" y="1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3" name="Google Shape;520;p30">
                <a:extLst>
                  <a:ext uri="{FF2B5EF4-FFF2-40B4-BE49-F238E27FC236}">
                    <a16:creationId xmlns:a16="http://schemas.microsoft.com/office/drawing/2014/main" id="{64DEFFBD-A3D1-4C27-9374-067E4B185F9A}"/>
                  </a:ext>
                </a:extLst>
              </p:cNvPr>
              <p:cNvSpPr/>
              <p:nvPr/>
            </p:nvSpPr>
            <p:spPr>
              <a:xfrm>
                <a:off x="3262965" y="3961262"/>
                <a:ext cx="74174" cy="59940"/>
              </a:xfrm>
              <a:custGeom>
                <a:avLst/>
                <a:gdLst/>
                <a:ahLst/>
                <a:cxnLst/>
                <a:rect l="l" t="t" r="r" b="b"/>
                <a:pathLst>
                  <a:path w="1152" h="931" extrusionOk="0">
                    <a:moveTo>
                      <a:pt x="612" y="0"/>
                    </a:moveTo>
                    <a:cubicBezTo>
                      <a:pt x="1029" y="0"/>
                      <a:pt x="1151" y="25"/>
                      <a:pt x="1151" y="392"/>
                    </a:cubicBezTo>
                    <a:lnTo>
                      <a:pt x="245" y="931"/>
                    </a:lnTo>
                    <a:cubicBezTo>
                      <a:pt x="123" y="882"/>
                      <a:pt x="25" y="858"/>
                      <a:pt x="25" y="735"/>
                    </a:cubicBezTo>
                    <a:cubicBezTo>
                      <a:pt x="25" y="588"/>
                      <a:pt x="0" y="221"/>
                      <a:pt x="74" y="123"/>
                    </a:cubicBezTo>
                    <a:cubicBezTo>
                      <a:pt x="196" y="74"/>
                      <a:pt x="416" y="0"/>
                      <a:pt x="612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4" name="Google Shape;521;p30">
                <a:extLst>
                  <a:ext uri="{FF2B5EF4-FFF2-40B4-BE49-F238E27FC236}">
                    <a16:creationId xmlns:a16="http://schemas.microsoft.com/office/drawing/2014/main" id="{DE445DD0-56CC-96B5-6CA7-9DDB427F76F4}"/>
                  </a:ext>
                </a:extLst>
              </p:cNvPr>
              <p:cNvSpPr/>
              <p:nvPr/>
            </p:nvSpPr>
            <p:spPr>
              <a:xfrm>
                <a:off x="3117896" y="4014057"/>
                <a:ext cx="110425" cy="75714"/>
              </a:xfrm>
              <a:custGeom>
                <a:avLst/>
                <a:gdLst/>
                <a:ahLst/>
                <a:cxnLst/>
                <a:rect l="l" t="t" r="r" b="b"/>
                <a:pathLst>
                  <a:path w="1715" h="1176" extrusionOk="0">
                    <a:moveTo>
                      <a:pt x="1347" y="98"/>
                    </a:moveTo>
                    <a:cubicBezTo>
                      <a:pt x="1445" y="245"/>
                      <a:pt x="1592" y="392"/>
                      <a:pt x="1714" y="564"/>
                    </a:cubicBezTo>
                    <a:lnTo>
                      <a:pt x="612" y="1176"/>
                    </a:lnTo>
                    <a:cubicBezTo>
                      <a:pt x="588" y="1176"/>
                      <a:pt x="514" y="1176"/>
                      <a:pt x="490" y="1127"/>
                    </a:cubicBezTo>
                    <a:cubicBezTo>
                      <a:pt x="245" y="1078"/>
                      <a:pt x="0" y="392"/>
                      <a:pt x="245" y="270"/>
                    </a:cubicBezTo>
                    <a:cubicBezTo>
                      <a:pt x="441" y="196"/>
                      <a:pt x="955" y="1"/>
                      <a:pt x="1347" y="98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5" name="Google Shape;522;p30">
                <a:extLst>
                  <a:ext uri="{FF2B5EF4-FFF2-40B4-BE49-F238E27FC236}">
                    <a16:creationId xmlns:a16="http://schemas.microsoft.com/office/drawing/2014/main" id="{2817E405-C18B-977A-2451-3BC63DA6CE61}"/>
                  </a:ext>
                </a:extLst>
              </p:cNvPr>
              <p:cNvSpPr/>
              <p:nvPr/>
            </p:nvSpPr>
            <p:spPr>
              <a:xfrm>
                <a:off x="3059559" y="3953407"/>
                <a:ext cx="96195" cy="72559"/>
              </a:xfrm>
              <a:custGeom>
                <a:avLst/>
                <a:gdLst/>
                <a:ahLst/>
                <a:cxnLst/>
                <a:rect l="l" t="t" r="r" b="b"/>
                <a:pathLst>
                  <a:path w="1494" h="1127" extrusionOk="0">
                    <a:moveTo>
                      <a:pt x="784" y="0"/>
                    </a:moveTo>
                    <a:cubicBezTo>
                      <a:pt x="1396" y="0"/>
                      <a:pt x="1494" y="25"/>
                      <a:pt x="1494" y="514"/>
                    </a:cubicBezTo>
                    <a:cubicBezTo>
                      <a:pt x="1494" y="857"/>
                      <a:pt x="25" y="1126"/>
                      <a:pt x="25" y="735"/>
                    </a:cubicBezTo>
                    <a:cubicBezTo>
                      <a:pt x="25" y="588"/>
                      <a:pt x="0" y="220"/>
                      <a:pt x="123" y="122"/>
                    </a:cubicBezTo>
                    <a:cubicBezTo>
                      <a:pt x="269" y="73"/>
                      <a:pt x="539" y="0"/>
                      <a:pt x="784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6" name="Google Shape;523;p30">
                <a:extLst>
                  <a:ext uri="{FF2B5EF4-FFF2-40B4-BE49-F238E27FC236}">
                    <a16:creationId xmlns:a16="http://schemas.microsoft.com/office/drawing/2014/main" id="{8B903431-079A-0B5C-78F9-4A15C6A229B5}"/>
                  </a:ext>
                </a:extLst>
              </p:cNvPr>
              <p:cNvSpPr/>
              <p:nvPr/>
            </p:nvSpPr>
            <p:spPr>
              <a:xfrm>
                <a:off x="2909725" y="3535555"/>
                <a:ext cx="119890" cy="127799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1985" extrusionOk="0">
                    <a:moveTo>
                      <a:pt x="417" y="246"/>
                    </a:moveTo>
                    <a:cubicBezTo>
                      <a:pt x="613" y="197"/>
                      <a:pt x="858" y="123"/>
                      <a:pt x="980" y="99"/>
                    </a:cubicBezTo>
                    <a:cubicBezTo>
                      <a:pt x="1225" y="99"/>
                      <a:pt x="1323" y="1"/>
                      <a:pt x="1470" y="123"/>
                    </a:cubicBezTo>
                    <a:cubicBezTo>
                      <a:pt x="1519" y="197"/>
                      <a:pt x="1739" y="466"/>
                      <a:pt x="1715" y="564"/>
                    </a:cubicBezTo>
                    <a:cubicBezTo>
                      <a:pt x="1690" y="735"/>
                      <a:pt x="1862" y="613"/>
                      <a:pt x="1641" y="858"/>
                    </a:cubicBezTo>
                    <a:lnTo>
                      <a:pt x="931" y="1690"/>
                    </a:lnTo>
                    <a:cubicBezTo>
                      <a:pt x="711" y="1984"/>
                      <a:pt x="613" y="1739"/>
                      <a:pt x="466" y="1592"/>
                    </a:cubicBezTo>
                    <a:cubicBezTo>
                      <a:pt x="368" y="1543"/>
                      <a:pt x="50" y="1446"/>
                      <a:pt x="50" y="1372"/>
                    </a:cubicBezTo>
                    <a:cubicBezTo>
                      <a:pt x="1" y="1299"/>
                      <a:pt x="344" y="368"/>
                      <a:pt x="417" y="246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7" name="Google Shape;524;p30">
                <a:extLst>
                  <a:ext uri="{FF2B5EF4-FFF2-40B4-BE49-F238E27FC236}">
                    <a16:creationId xmlns:a16="http://schemas.microsoft.com/office/drawing/2014/main" id="{056A08FB-2BFB-A31A-1A75-BFC2002C876F}"/>
                  </a:ext>
                </a:extLst>
              </p:cNvPr>
              <p:cNvSpPr/>
              <p:nvPr/>
            </p:nvSpPr>
            <p:spPr>
              <a:xfrm>
                <a:off x="3005923" y="3595496"/>
                <a:ext cx="94650" cy="94642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1470" extrusionOk="0">
                    <a:moveTo>
                      <a:pt x="466" y="49"/>
                    </a:moveTo>
                    <a:cubicBezTo>
                      <a:pt x="319" y="270"/>
                      <a:pt x="147" y="441"/>
                      <a:pt x="74" y="661"/>
                    </a:cubicBezTo>
                    <a:cubicBezTo>
                      <a:pt x="1" y="784"/>
                      <a:pt x="270" y="1470"/>
                      <a:pt x="392" y="1470"/>
                    </a:cubicBezTo>
                    <a:cubicBezTo>
                      <a:pt x="662" y="1470"/>
                      <a:pt x="1005" y="1298"/>
                      <a:pt x="1323" y="1274"/>
                    </a:cubicBezTo>
                    <a:cubicBezTo>
                      <a:pt x="1421" y="1274"/>
                      <a:pt x="1372" y="808"/>
                      <a:pt x="1372" y="661"/>
                    </a:cubicBezTo>
                    <a:cubicBezTo>
                      <a:pt x="1372" y="319"/>
                      <a:pt x="1470" y="74"/>
                      <a:pt x="1127" y="49"/>
                    </a:cubicBezTo>
                    <a:cubicBezTo>
                      <a:pt x="1005" y="49"/>
                      <a:pt x="956" y="0"/>
                      <a:pt x="809" y="0"/>
                    </a:cubicBezTo>
                    <a:cubicBezTo>
                      <a:pt x="613" y="0"/>
                      <a:pt x="588" y="74"/>
                      <a:pt x="466" y="49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8" name="Google Shape;525;p30">
                <a:extLst>
                  <a:ext uri="{FF2B5EF4-FFF2-40B4-BE49-F238E27FC236}">
                    <a16:creationId xmlns:a16="http://schemas.microsoft.com/office/drawing/2014/main" id="{EDBCCD96-451B-FAD4-C3FF-44E087E6A105}"/>
                  </a:ext>
                </a:extLst>
              </p:cNvPr>
              <p:cNvSpPr/>
              <p:nvPr/>
            </p:nvSpPr>
            <p:spPr>
              <a:xfrm>
                <a:off x="2802516" y="3472523"/>
                <a:ext cx="126199" cy="123035"/>
              </a:xfrm>
              <a:custGeom>
                <a:avLst/>
                <a:gdLst/>
                <a:ahLst/>
                <a:cxnLst/>
                <a:rect l="l" t="t" r="r" b="b"/>
                <a:pathLst>
                  <a:path w="1960" h="1911" extrusionOk="0">
                    <a:moveTo>
                      <a:pt x="1960" y="1200"/>
                    </a:moveTo>
                    <a:cubicBezTo>
                      <a:pt x="1788" y="1298"/>
                      <a:pt x="1421" y="1543"/>
                      <a:pt x="1323" y="1616"/>
                    </a:cubicBezTo>
                    <a:cubicBezTo>
                      <a:pt x="1103" y="1910"/>
                      <a:pt x="490" y="1445"/>
                      <a:pt x="319" y="1323"/>
                    </a:cubicBezTo>
                    <a:cubicBezTo>
                      <a:pt x="245" y="1298"/>
                      <a:pt x="1" y="612"/>
                      <a:pt x="99" y="514"/>
                    </a:cubicBezTo>
                    <a:cubicBezTo>
                      <a:pt x="123" y="490"/>
                      <a:pt x="564" y="196"/>
                      <a:pt x="613" y="147"/>
                    </a:cubicBezTo>
                    <a:cubicBezTo>
                      <a:pt x="711" y="98"/>
                      <a:pt x="858" y="0"/>
                      <a:pt x="1029" y="123"/>
                    </a:cubicBezTo>
                    <a:cubicBezTo>
                      <a:pt x="1225" y="343"/>
                      <a:pt x="1470" y="563"/>
                      <a:pt x="1690" y="710"/>
                    </a:cubicBezTo>
                    <a:cubicBezTo>
                      <a:pt x="1960" y="833"/>
                      <a:pt x="1911" y="980"/>
                      <a:pt x="1960" y="120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9" name="Google Shape;526;p30">
                <a:extLst>
                  <a:ext uri="{FF2B5EF4-FFF2-40B4-BE49-F238E27FC236}">
                    <a16:creationId xmlns:a16="http://schemas.microsoft.com/office/drawing/2014/main" id="{511EBD14-5F5F-69CA-E437-274FCD1C1AFF}"/>
                  </a:ext>
                </a:extLst>
              </p:cNvPr>
              <p:cNvSpPr/>
              <p:nvPr/>
            </p:nvSpPr>
            <p:spPr>
              <a:xfrm>
                <a:off x="2998067" y="3486688"/>
                <a:ext cx="111970" cy="100952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1568" extrusionOk="0">
                    <a:moveTo>
                      <a:pt x="1690" y="1568"/>
                    </a:moveTo>
                    <a:cubicBezTo>
                      <a:pt x="1371" y="1568"/>
                      <a:pt x="1200" y="1445"/>
                      <a:pt x="882" y="1445"/>
                    </a:cubicBezTo>
                    <a:cubicBezTo>
                      <a:pt x="392" y="1445"/>
                      <a:pt x="465" y="882"/>
                      <a:pt x="245" y="637"/>
                    </a:cubicBezTo>
                    <a:cubicBezTo>
                      <a:pt x="0" y="294"/>
                      <a:pt x="1224" y="1"/>
                      <a:pt x="1494" y="270"/>
                    </a:cubicBezTo>
                    <a:cubicBezTo>
                      <a:pt x="1714" y="490"/>
                      <a:pt x="1739" y="613"/>
                      <a:pt x="1739" y="907"/>
                    </a:cubicBezTo>
                    <a:cubicBezTo>
                      <a:pt x="1739" y="1103"/>
                      <a:pt x="1739" y="1519"/>
                      <a:pt x="1690" y="1568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0" name="Google Shape;527;p30">
                <a:extLst>
                  <a:ext uri="{FF2B5EF4-FFF2-40B4-BE49-F238E27FC236}">
                    <a16:creationId xmlns:a16="http://schemas.microsoft.com/office/drawing/2014/main" id="{755A7194-02A7-81DC-80D5-9C6814D4E6AD}"/>
                  </a:ext>
                </a:extLst>
              </p:cNvPr>
              <p:cNvSpPr/>
              <p:nvPr/>
            </p:nvSpPr>
            <p:spPr>
              <a:xfrm>
                <a:off x="2862463" y="3660138"/>
                <a:ext cx="143520" cy="93097"/>
              </a:xfrm>
              <a:custGeom>
                <a:avLst/>
                <a:gdLst/>
                <a:ahLst/>
                <a:cxnLst/>
                <a:rect l="l" t="t" r="r" b="b"/>
                <a:pathLst>
                  <a:path w="2229" h="1446" extrusionOk="0">
                    <a:moveTo>
                      <a:pt x="1861" y="270"/>
                    </a:moveTo>
                    <a:cubicBezTo>
                      <a:pt x="2229" y="612"/>
                      <a:pt x="2204" y="1029"/>
                      <a:pt x="1739" y="1249"/>
                    </a:cubicBezTo>
                    <a:cubicBezTo>
                      <a:pt x="1371" y="1396"/>
                      <a:pt x="1347" y="1445"/>
                      <a:pt x="1004" y="1249"/>
                    </a:cubicBezTo>
                    <a:cubicBezTo>
                      <a:pt x="759" y="1127"/>
                      <a:pt x="563" y="710"/>
                      <a:pt x="392" y="515"/>
                    </a:cubicBezTo>
                    <a:cubicBezTo>
                      <a:pt x="0" y="123"/>
                      <a:pt x="1812" y="0"/>
                      <a:pt x="1861" y="27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1" name="Google Shape;528;p30">
                <a:extLst>
                  <a:ext uri="{FF2B5EF4-FFF2-40B4-BE49-F238E27FC236}">
                    <a16:creationId xmlns:a16="http://schemas.microsoft.com/office/drawing/2014/main" id="{1477D424-2985-30AB-4D6D-817097D1EF76}"/>
                  </a:ext>
                </a:extLst>
              </p:cNvPr>
              <p:cNvSpPr/>
              <p:nvPr/>
            </p:nvSpPr>
            <p:spPr>
              <a:xfrm>
                <a:off x="2911334" y="3437820"/>
                <a:ext cx="110425" cy="107261"/>
              </a:xfrm>
              <a:custGeom>
                <a:avLst/>
                <a:gdLst/>
                <a:ahLst/>
                <a:cxnLst/>
                <a:rect l="l" t="t" r="r" b="b"/>
                <a:pathLst>
                  <a:path w="1715" h="1666" extrusionOk="0">
                    <a:moveTo>
                      <a:pt x="1543" y="858"/>
                    </a:moveTo>
                    <a:cubicBezTo>
                      <a:pt x="1445" y="980"/>
                      <a:pt x="1004" y="1298"/>
                      <a:pt x="1004" y="1372"/>
                    </a:cubicBezTo>
                    <a:cubicBezTo>
                      <a:pt x="931" y="1666"/>
                      <a:pt x="392" y="1127"/>
                      <a:pt x="343" y="1102"/>
                    </a:cubicBezTo>
                    <a:cubicBezTo>
                      <a:pt x="147" y="931"/>
                      <a:pt x="74" y="931"/>
                      <a:pt x="25" y="613"/>
                    </a:cubicBezTo>
                    <a:cubicBezTo>
                      <a:pt x="0" y="417"/>
                      <a:pt x="123" y="196"/>
                      <a:pt x="221" y="123"/>
                    </a:cubicBezTo>
                    <a:cubicBezTo>
                      <a:pt x="270" y="49"/>
                      <a:pt x="1053" y="1"/>
                      <a:pt x="1151" y="123"/>
                    </a:cubicBezTo>
                    <a:cubicBezTo>
                      <a:pt x="1225" y="196"/>
                      <a:pt x="1714" y="686"/>
                      <a:pt x="1543" y="858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2" name="Google Shape;529;p30">
                <a:extLst>
                  <a:ext uri="{FF2B5EF4-FFF2-40B4-BE49-F238E27FC236}">
                    <a16:creationId xmlns:a16="http://schemas.microsoft.com/office/drawing/2014/main" id="{5061FC8B-700B-6277-EE15-B1DD2BD16BBA}"/>
                  </a:ext>
                </a:extLst>
              </p:cNvPr>
              <p:cNvSpPr/>
              <p:nvPr/>
            </p:nvSpPr>
            <p:spPr>
              <a:xfrm>
                <a:off x="2813591" y="3579722"/>
                <a:ext cx="102505" cy="89942"/>
              </a:xfrm>
              <a:custGeom>
                <a:avLst/>
                <a:gdLst/>
                <a:ahLst/>
                <a:cxnLst/>
                <a:rect l="l" t="t" r="r" b="b"/>
                <a:pathLst>
                  <a:path w="1592" h="1397" extrusionOk="0">
                    <a:moveTo>
                      <a:pt x="294" y="49"/>
                    </a:moveTo>
                    <a:cubicBezTo>
                      <a:pt x="735" y="147"/>
                      <a:pt x="1126" y="49"/>
                      <a:pt x="1273" y="417"/>
                    </a:cubicBezTo>
                    <a:cubicBezTo>
                      <a:pt x="1371" y="588"/>
                      <a:pt x="1592" y="1004"/>
                      <a:pt x="1371" y="1176"/>
                    </a:cubicBezTo>
                    <a:cubicBezTo>
                      <a:pt x="1273" y="1249"/>
                      <a:pt x="882" y="1396"/>
                      <a:pt x="735" y="1396"/>
                    </a:cubicBezTo>
                    <a:cubicBezTo>
                      <a:pt x="563" y="1396"/>
                      <a:pt x="416" y="1396"/>
                      <a:pt x="392" y="1249"/>
                    </a:cubicBezTo>
                    <a:cubicBezTo>
                      <a:pt x="367" y="1151"/>
                      <a:pt x="269" y="1078"/>
                      <a:pt x="196" y="1029"/>
                    </a:cubicBezTo>
                    <a:cubicBezTo>
                      <a:pt x="122" y="882"/>
                      <a:pt x="0" y="539"/>
                      <a:pt x="0" y="368"/>
                    </a:cubicBezTo>
                    <a:cubicBezTo>
                      <a:pt x="0" y="196"/>
                      <a:pt x="269" y="0"/>
                      <a:pt x="294" y="49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3" name="Google Shape;530;p30">
                <a:extLst>
                  <a:ext uri="{FF2B5EF4-FFF2-40B4-BE49-F238E27FC236}">
                    <a16:creationId xmlns:a16="http://schemas.microsoft.com/office/drawing/2014/main" id="{630FFA04-8D03-F2BF-4133-F7BCFE226F24}"/>
                  </a:ext>
                </a:extLst>
              </p:cNvPr>
              <p:cNvSpPr/>
              <p:nvPr/>
            </p:nvSpPr>
            <p:spPr>
              <a:xfrm>
                <a:off x="3004377" y="3697996"/>
                <a:ext cx="116735" cy="86723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347" extrusionOk="0">
                    <a:moveTo>
                      <a:pt x="1714" y="441"/>
                    </a:moveTo>
                    <a:cubicBezTo>
                      <a:pt x="1567" y="318"/>
                      <a:pt x="637" y="0"/>
                      <a:pt x="490" y="73"/>
                    </a:cubicBezTo>
                    <a:cubicBezTo>
                      <a:pt x="392" y="147"/>
                      <a:pt x="0" y="416"/>
                      <a:pt x="25" y="563"/>
                    </a:cubicBezTo>
                    <a:cubicBezTo>
                      <a:pt x="25" y="686"/>
                      <a:pt x="245" y="1053"/>
                      <a:pt x="367" y="1126"/>
                    </a:cubicBezTo>
                    <a:cubicBezTo>
                      <a:pt x="539" y="1249"/>
                      <a:pt x="490" y="1347"/>
                      <a:pt x="759" y="1347"/>
                    </a:cubicBezTo>
                    <a:cubicBezTo>
                      <a:pt x="1004" y="1298"/>
                      <a:pt x="1322" y="1151"/>
                      <a:pt x="1469" y="1028"/>
                    </a:cubicBezTo>
                    <a:cubicBezTo>
                      <a:pt x="1592" y="882"/>
                      <a:pt x="1812" y="539"/>
                      <a:pt x="1714" y="441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4" name="Google Shape;531;p30">
                <a:extLst>
                  <a:ext uri="{FF2B5EF4-FFF2-40B4-BE49-F238E27FC236}">
                    <a16:creationId xmlns:a16="http://schemas.microsoft.com/office/drawing/2014/main" id="{158B0B9B-0404-C4C6-9064-48F18CAE84F5}"/>
                  </a:ext>
                </a:extLst>
              </p:cNvPr>
              <p:cNvSpPr/>
              <p:nvPr/>
            </p:nvSpPr>
            <p:spPr>
              <a:xfrm>
                <a:off x="2730014" y="3631745"/>
                <a:ext cx="149830" cy="107261"/>
              </a:xfrm>
              <a:custGeom>
                <a:avLst/>
                <a:gdLst/>
                <a:ahLst/>
                <a:cxnLst/>
                <a:rect l="l" t="t" r="r" b="b"/>
                <a:pathLst>
                  <a:path w="2327" h="1666" extrusionOk="0">
                    <a:moveTo>
                      <a:pt x="1543" y="466"/>
                    </a:moveTo>
                    <a:cubicBezTo>
                      <a:pt x="1616" y="662"/>
                      <a:pt x="1837" y="833"/>
                      <a:pt x="1959" y="931"/>
                    </a:cubicBezTo>
                    <a:cubicBezTo>
                      <a:pt x="2327" y="1151"/>
                      <a:pt x="1984" y="1323"/>
                      <a:pt x="1714" y="1519"/>
                    </a:cubicBezTo>
                    <a:cubicBezTo>
                      <a:pt x="1445" y="1666"/>
                      <a:pt x="857" y="1347"/>
                      <a:pt x="637" y="1200"/>
                    </a:cubicBezTo>
                    <a:cubicBezTo>
                      <a:pt x="318" y="980"/>
                      <a:pt x="0" y="417"/>
                      <a:pt x="441" y="196"/>
                    </a:cubicBezTo>
                    <a:cubicBezTo>
                      <a:pt x="686" y="1"/>
                      <a:pt x="1469" y="343"/>
                      <a:pt x="1543" y="466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5" name="Google Shape;532;p30">
                <a:extLst>
                  <a:ext uri="{FF2B5EF4-FFF2-40B4-BE49-F238E27FC236}">
                    <a16:creationId xmlns:a16="http://schemas.microsoft.com/office/drawing/2014/main" id="{1A0DA0D6-10F4-9675-B965-FD936B9F67C4}"/>
                  </a:ext>
                </a:extLst>
              </p:cNvPr>
              <p:cNvSpPr/>
              <p:nvPr/>
            </p:nvSpPr>
            <p:spPr>
              <a:xfrm>
                <a:off x="2845078" y="3417346"/>
                <a:ext cx="71019" cy="53631"/>
              </a:xfrm>
              <a:custGeom>
                <a:avLst/>
                <a:gdLst/>
                <a:ahLst/>
                <a:cxnLst/>
                <a:rect l="l" t="t" r="r" b="b"/>
                <a:pathLst>
                  <a:path w="1103" h="833" extrusionOk="0">
                    <a:moveTo>
                      <a:pt x="1029" y="123"/>
                    </a:moveTo>
                    <a:cubicBezTo>
                      <a:pt x="907" y="221"/>
                      <a:pt x="735" y="465"/>
                      <a:pt x="686" y="563"/>
                    </a:cubicBezTo>
                    <a:cubicBezTo>
                      <a:pt x="662" y="686"/>
                      <a:pt x="564" y="833"/>
                      <a:pt x="393" y="808"/>
                    </a:cubicBezTo>
                    <a:cubicBezTo>
                      <a:pt x="295" y="759"/>
                      <a:pt x="148" y="735"/>
                      <a:pt x="1" y="637"/>
                    </a:cubicBezTo>
                    <a:lnTo>
                      <a:pt x="1103" y="0"/>
                    </a:lnTo>
                    <a:cubicBezTo>
                      <a:pt x="1054" y="74"/>
                      <a:pt x="1054" y="123"/>
                      <a:pt x="1029" y="123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6" name="Google Shape;533;p30">
                <a:extLst>
                  <a:ext uri="{FF2B5EF4-FFF2-40B4-BE49-F238E27FC236}">
                    <a16:creationId xmlns:a16="http://schemas.microsoft.com/office/drawing/2014/main" id="{F205B65A-7EDB-2779-44F5-8EBE03AFD6AE}"/>
                  </a:ext>
                </a:extLst>
              </p:cNvPr>
              <p:cNvSpPr/>
              <p:nvPr/>
            </p:nvSpPr>
            <p:spPr>
              <a:xfrm>
                <a:off x="2821447" y="3729479"/>
                <a:ext cx="135664" cy="75778"/>
              </a:xfrm>
              <a:custGeom>
                <a:avLst/>
                <a:gdLst/>
                <a:ahLst/>
                <a:cxnLst/>
                <a:rect l="l" t="t" r="r" b="b"/>
                <a:pathLst>
                  <a:path w="2107" h="1177" extrusionOk="0">
                    <a:moveTo>
                      <a:pt x="1151" y="74"/>
                    </a:moveTo>
                    <a:cubicBezTo>
                      <a:pt x="1372" y="295"/>
                      <a:pt x="2106" y="515"/>
                      <a:pt x="1739" y="882"/>
                    </a:cubicBezTo>
                    <a:cubicBezTo>
                      <a:pt x="1519" y="1103"/>
                      <a:pt x="1519" y="1176"/>
                      <a:pt x="1127" y="1176"/>
                    </a:cubicBezTo>
                    <a:cubicBezTo>
                      <a:pt x="809" y="1176"/>
                      <a:pt x="613" y="1103"/>
                      <a:pt x="368" y="980"/>
                    </a:cubicBezTo>
                    <a:cubicBezTo>
                      <a:pt x="0" y="784"/>
                      <a:pt x="294" y="393"/>
                      <a:pt x="515" y="197"/>
                    </a:cubicBezTo>
                    <a:cubicBezTo>
                      <a:pt x="613" y="148"/>
                      <a:pt x="760" y="1"/>
                      <a:pt x="858" y="1"/>
                    </a:cubicBezTo>
                    <a:cubicBezTo>
                      <a:pt x="980" y="1"/>
                      <a:pt x="1151" y="50"/>
                      <a:pt x="1151" y="7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7" name="Google Shape;534;p30">
                <a:extLst>
                  <a:ext uri="{FF2B5EF4-FFF2-40B4-BE49-F238E27FC236}">
                    <a16:creationId xmlns:a16="http://schemas.microsoft.com/office/drawing/2014/main" id="{20178C46-9EC6-6D7A-EA45-5A95DC77ED72}"/>
                  </a:ext>
                </a:extLst>
              </p:cNvPr>
              <p:cNvSpPr/>
              <p:nvPr/>
            </p:nvSpPr>
            <p:spPr>
              <a:xfrm>
                <a:off x="2941276" y="3776802"/>
                <a:ext cx="116735" cy="72559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127" extrusionOk="0">
                    <a:moveTo>
                      <a:pt x="613" y="0"/>
                    </a:moveTo>
                    <a:cubicBezTo>
                      <a:pt x="417" y="74"/>
                      <a:pt x="1" y="539"/>
                      <a:pt x="98" y="686"/>
                    </a:cubicBezTo>
                    <a:cubicBezTo>
                      <a:pt x="172" y="857"/>
                      <a:pt x="613" y="1053"/>
                      <a:pt x="784" y="1102"/>
                    </a:cubicBezTo>
                    <a:cubicBezTo>
                      <a:pt x="1078" y="1127"/>
                      <a:pt x="1127" y="1102"/>
                      <a:pt x="1396" y="980"/>
                    </a:cubicBezTo>
                    <a:cubicBezTo>
                      <a:pt x="1813" y="784"/>
                      <a:pt x="1519" y="515"/>
                      <a:pt x="1274" y="368"/>
                    </a:cubicBezTo>
                    <a:cubicBezTo>
                      <a:pt x="1200" y="294"/>
                      <a:pt x="1054" y="196"/>
                      <a:pt x="956" y="147"/>
                    </a:cubicBezTo>
                    <a:cubicBezTo>
                      <a:pt x="882" y="49"/>
                      <a:pt x="662" y="49"/>
                      <a:pt x="613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8" name="Google Shape;535;p30">
                <a:extLst>
                  <a:ext uri="{FF2B5EF4-FFF2-40B4-BE49-F238E27FC236}">
                    <a16:creationId xmlns:a16="http://schemas.microsoft.com/office/drawing/2014/main" id="{11B987B4-8735-48C4-F28B-B3297310F9FD}"/>
                  </a:ext>
                </a:extLst>
              </p:cNvPr>
              <p:cNvSpPr/>
              <p:nvPr/>
            </p:nvSpPr>
            <p:spPr>
              <a:xfrm>
                <a:off x="2715784" y="3715315"/>
                <a:ext cx="86794" cy="71014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103" extrusionOk="0">
                    <a:moveTo>
                      <a:pt x="1348" y="343"/>
                    </a:moveTo>
                    <a:cubicBezTo>
                      <a:pt x="1323" y="515"/>
                      <a:pt x="1201" y="662"/>
                      <a:pt x="1176" y="833"/>
                    </a:cubicBezTo>
                    <a:cubicBezTo>
                      <a:pt x="1103" y="1102"/>
                      <a:pt x="735" y="1029"/>
                      <a:pt x="588" y="857"/>
                    </a:cubicBezTo>
                    <a:cubicBezTo>
                      <a:pt x="491" y="759"/>
                      <a:pt x="1" y="0"/>
                      <a:pt x="344" y="0"/>
                    </a:cubicBezTo>
                    <a:cubicBezTo>
                      <a:pt x="588" y="0"/>
                      <a:pt x="1348" y="123"/>
                      <a:pt x="1348" y="343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9" name="Google Shape;536;p30">
                <a:extLst>
                  <a:ext uri="{FF2B5EF4-FFF2-40B4-BE49-F238E27FC236}">
                    <a16:creationId xmlns:a16="http://schemas.microsoft.com/office/drawing/2014/main" id="{21E035EB-B8CA-A77B-6A0C-6FDAC75D20FB}"/>
                  </a:ext>
                </a:extLst>
              </p:cNvPr>
              <p:cNvSpPr/>
              <p:nvPr/>
            </p:nvSpPr>
            <p:spPr>
              <a:xfrm>
                <a:off x="2862463" y="3847753"/>
                <a:ext cx="107270" cy="88333"/>
              </a:xfrm>
              <a:custGeom>
                <a:avLst/>
                <a:gdLst/>
                <a:ahLst/>
                <a:cxnLst/>
                <a:rect l="l" t="t" r="r" b="b"/>
                <a:pathLst>
                  <a:path w="1666" h="1372" extrusionOk="0">
                    <a:moveTo>
                      <a:pt x="1029" y="25"/>
                    </a:moveTo>
                    <a:cubicBezTo>
                      <a:pt x="1371" y="49"/>
                      <a:pt x="1665" y="319"/>
                      <a:pt x="1592" y="735"/>
                    </a:cubicBezTo>
                    <a:cubicBezTo>
                      <a:pt x="1518" y="980"/>
                      <a:pt x="1151" y="1127"/>
                      <a:pt x="833" y="1225"/>
                    </a:cubicBezTo>
                    <a:cubicBezTo>
                      <a:pt x="539" y="1274"/>
                      <a:pt x="392" y="1372"/>
                      <a:pt x="221" y="1127"/>
                    </a:cubicBezTo>
                    <a:cubicBezTo>
                      <a:pt x="0" y="857"/>
                      <a:pt x="25" y="417"/>
                      <a:pt x="294" y="294"/>
                    </a:cubicBezTo>
                    <a:lnTo>
                      <a:pt x="735" y="123"/>
                    </a:lnTo>
                    <a:cubicBezTo>
                      <a:pt x="857" y="0"/>
                      <a:pt x="906" y="74"/>
                      <a:pt x="1029" y="2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0" name="Google Shape;537;p30">
                <a:extLst>
                  <a:ext uri="{FF2B5EF4-FFF2-40B4-BE49-F238E27FC236}">
                    <a16:creationId xmlns:a16="http://schemas.microsoft.com/office/drawing/2014/main" id="{05286774-CA26-20A9-82CF-012D9857C569}"/>
                  </a:ext>
                </a:extLst>
              </p:cNvPr>
              <p:cNvSpPr/>
              <p:nvPr/>
            </p:nvSpPr>
            <p:spPr>
              <a:xfrm>
                <a:off x="2958596" y="3841443"/>
                <a:ext cx="115189" cy="78869"/>
              </a:xfrm>
              <a:custGeom>
                <a:avLst/>
                <a:gdLst/>
                <a:ahLst/>
                <a:cxnLst/>
                <a:rect l="l" t="t" r="r" b="b"/>
                <a:pathLst>
                  <a:path w="1789" h="1225" extrusionOk="0">
                    <a:moveTo>
                      <a:pt x="564" y="245"/>
                    </a:moveTo>
                    <a:cubicBezTo>
                      <a:pt x="687" y="221"/>
                      <a:pt x="809" y="294"/>
                      <a:pt x="931" y="270"/>
                    </a:cubicBezTo>
                    <a:cubicBezTo>
                      <a:pt x="1176" y="221"/>
                      <a:pt x="1617" y="0"/>
                      <a:pt x="1715" y="294"/>
                    </a:cubicBezTo>
                    <a:cubicBezTo>
                      <a:pt x="1789" y="539"/>
                      <a:pt x="1740" y="784"/>
                      <a:pt x="1544" y="857"/>
                    </a:cubicBezTo>
                    <a:cubicBezTo>
                      <a:pt x="1127" y="980"/>
                      <a:pt x="589" y="1225"/>
                      <a:pt x="270" y="1029"/>
                    </a:cubicBezTo>
                    <a:cubicBezTo>
                      <a:pt x="1" y="882"/>
                      <a:pt x="368" y="294"/>
                      <a:pt x="564" y="24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1" name="Google Shape;538;p30">
                <a:extLst>
                  <a:ext uri="{FF2B5EF4-FFF2-40B4-BE49-F238E27FC236}">
                    <a16:creationId xmlns:a16="http://schemas.microsoft.com/office/drawing/2014/main" id="{2BB739E5-8EDB-A9B6-CA7E-5CEDC2EC37B9}"/>
                  </a:ext>
                </a:extLst>
              </p:cNvPr>
              <p:cNvSpPr/>
              <p:nvPr/>
            </p:nvSpPr>
            <p:spPr>
              <a:xfrm>
                <a:off x="2785196" y="3779956"/>
                <a:ext cx="91495" cy="94642"/>
              </a:xfrm>
              <a:custGeom>
                <a:avLst/>
                <a:gdLst/>
                <a:ahLst/>
                <a:cxnLst/>
                <a:rect l="l" t="t" r="r" b="b"/>
                <a:pathLst>
                  <a:path w="1421" h="1470" extrusionOk="0">
                    <a:moveTo>
                      <a:pt x="343" y="25"/>
                    </a:moveTo>
                    <a:cubicBezTo>
                      <a:pt x="588" y="196"/>
                      <a:pt x="735" y="368"/>
                      <a:pt x="980" y="466"/>
                    </a:cubicBezTo>
                    <a:cubicBezTo>
                      <a:pt x="1176" y="515"/>
                      <a:pt x="1200" y="441"/>
                      <a:pt x="1347" y="613"/>
                    </a:cubicBezTo>
                    <a:cubicBezTo>
                      <a:pt x="1421" y="711"/>
                      <a:pt x="1347" y="1127"/>
                      <a:pt x="1323" y="1249"/>
                    </a:cubicBezTo>
                    <a:cubicBezTo>
                      <a:pt x="1249" y="1470"/>
                      <a:pt x="245" y="1445"/>
                      <a:pt x="123" y="1200"/>
                    </a:cubicBezTo>
                    <a:cubicBezTo>
                      <a:pt x="0" y="931"/>
                      <a:pt x="0" y="686"/>
                      <a:pt x="0" y="392"/>
                    </a:cubicBezTo>
                    <a:cubicBezTo>
                      <a:pt x="0" y="319"/>
                      <a:pt x="74" y="196"/>
                      <a:pt x="123" y="123"/>
                    </a:cubicBezTo>
                    <a:cubicBezTo>
                      <a:pt x="123" y="98"/>
                      <a:pt x="319" y="0"/>
                      <a:pt x="343" y="2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2" name="Google Shape;539;p30">
                <a:extLst>
                  <a:ext uri="{FF2B5EF4-FFF2-40B4-BE49-F238E27FC236}">
                    <a16:creationId xmlns:a16="http://schemas.microsoft.com/office/drawing/2014/main" id="{5E67905F-9E63-2E42-8E31-60763AAA2B82}"/>
                  </a:ext>
                </a:extLst>
              </p:cNvPr>
              <p:cNvSpPr/>
              <p:nvPr/>
            </p:nvSpPr>
            <p:spPr>
              <a:xfrm>
                <a:off x="2837222" y="3937633"/>
                <a:ext cx="138819" cy="78869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25" extrusionOk="0">
                    <a:moveTo>
                      <a:pt x="1053" y="0"/>
                    </a:moveTo>
                    <a:cubicBezTo>
                      <a:pt x="1347" y="147"/>
                      <a:pt x="1347" y="196"/>
                      <a:pt x="1714" y="147"/>
                    </a:cubicBezTo>
                    <a:cubicBezTo>
                      <a:pt x="2155" y="123"/>
                      <a:pt x="2033" y="465"/>
                      <a:pt x="2008" y="710"/>
                    </a:cubicBezTo>
                    <a:cubicBezTo>
                      <a:pt x="1886" y="1225"/>
                      <a:pt x="613" y="1176"/>
                      <a:pt x="196" y="931"/>
                    </a:cubicBezTo>
                    <a:cubicBezTo>
                      <a:pt x="0" y="808"/>
                      <a:pt x="147" y="367"/>
                      <a:pt x="221" y="221"/>
                    </a:cubicBezTo>
                    <a:cubicBezTo>
                      <a:pt x="294" y="74"/>
                      <a:pt x="759" y="25"/>
                      <a:pt x="1053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3" name="Google Shape;540;p30">
                <a:extLst>
                  <a:ext uri="{FF2B5EF4-FFF2-40B4-BE49-F238E27FC236}">
                    <a16:creationId xmlns:a16="http://schemas.microsoft.com/office/drawing/2014/main" id="{BBBD86C5-52D9-51E7-7740-82B8708767E6}"/>
                  </a:ext>
                </a:extLst>
              </p:cNvPr>
              <p:cNvSpPr/>
              <p:nvPr/>
            </p:nvSpPr>
            <p:spPr>
              <a:xfrm>
                <a:off x="2726859" y="3879301"/>
                <a:ext cx="115125" cy="88333"/>
              </a:xfrm>
              <a:custGeom>
                <a:avLst/>
                <a:gdLst/>
                <a:ahLst/>
                <a:cxnLst/>
                <a:rect l="l" t="t" r="r" b="b"/>
                <a:pathLst>
                  <a:path w="1788" h="1372" extrusionOk="0">
                    <a:moveTo>
                      <a:pt x="1004" y="147"/>
                    </a:moveTo>
                    <a:cubicBezTo>
                      <a:pt x="1371" y="172"/>
                      <a:pt x="1788" y="196"/>
                      <a:pt x="1739" y="735"/>
                    </a:cubicBezTo>
                    <a:cubicBezTo>
                      <a:pt x="1714" y="1053"/>
                      <a:pt x="1616" y="1029"/>
                      <a:pt x="1347" y="1151"/>
                    </a:cubicBezTo>
                    <a:cubicBezTo>
                      <a:pt x="1151" y="1249"/>
                      <a:pt x="759" y="1371"/>
                      <a:pt x="612" y="1249"/>
                    </a:cubicBezTo>
                    <a:cubicBezTo>
                      <a:pt x="416" y="1102"/>
                      <a:pt x="0" y="612"/>
                      <a:pt x="245" y="367"/>
                    </a:cubicBezTo>
                    <a:cubicBezTo>
                      <a:pt x="294" y="294"/>
                      <a:pt x="931" y="0"/>
                      <a:pt x="1004" y="147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4" name="Google Shape;541;p30">
                <a:extLst>
                  <a:ext uri="{FF2B5EF4-FFF2-40B4-BE49-F238E27FC236}">
                    <a16:creationId xmlns:a16="http://schemas.microsoft.com/office/drawing/2014/main" id="{64819C5B-F78E-98D0-5BCD-4BAACF21A0C8}"/>
                  </a:ext>
                </a:extLst>
              </p:cNvPr>
              <p:cNvSpPr/>
              <p:nvPr/>
            </p:nvSpPr>
            <p:spPr>
              <a:xfrm>
                <a:off x="2979137" y="3928168"/>
                <a:ext cx="74174" cy="72559"/>
              </a:xfrm>
              <a:custGeom>
                <a:avLst/>
                <a:gdLst/>
                <a:ahLst/>
                <a:cxnLst/>
                <a:rect l="l" t="t" r="r" b="b"/>
                <a:pathLst>
                  <a:path w="1152" h="1127" extrusionOk="0">
                    <a:moveTo>
                      <a:pt x="612" y="0"/>
                    </a:moveTo>
                    <a:cubicBezTo>
                      <a:pt x="1053" y="0"/>
                      <a:pt x="1151" y="25"/>
                      <a:pt x="1151" y="514"/>
                    </a:cubicBezTo>
                    <a:cubicBezTo>
                      <a:pt x="1151" y="857"/>
                      <a:pt x="25" y="1127"/>
                      <a:pt x="25" y="735"/>
                    </a:cubicBezTo>
                    <a:cubicBezTo>
                      <a:pt x="25" y="563"/>
                      <a:pt x="0" y="221"/>
                      <a:pt x="74" y="123"/>
                    </a:cubicBezTo>
                    <a:cubicBezTo>
                      <a:pt x="196" y="49"/>
                      <a:pt x="417" y="0"/>
                      <a:pt x="612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5" name="Google Shape;542;p30">
                <a:extLst>
                  <a:ext uri="{FF2B5EF4-FFF2-40B4-BE49-F238E27FC236}">
                    <a16:creationId xmlns:a16="http://schemas.microsoft.com/office/drawing/2014/main" id="{081DC727-CF89-58C0-155E-B20C44EA7F30}"/>
                  </a:ext>
                </a:extLst>
              </p:cNvPr>
              <p:cNvSpPr/>
              <p:nvPr/>
            </p:nvSpPr>
            <p:spPr>
              <a:xfrm>
                <a:off x="2826147" y="4014893"/>
                <a:ext cx="113644" cy="66250"/>
              </a:xfrm>
              <a:custGeom>
                <a:avLst/>
                <a:gdLst/>
                <a:ahLst/>
                <a:cxnLst/>
                <a:rect l="l" t="t" r="r" b="b"/>
                <a:pathLst>
                  <a:path w="1765" h="1029" extrusionOk="0">
                    <a:moveTo>
                      <a:pt x="931" y="0"/>
                    </a:moveTo>
                    <a:cubicBezTo>
                      <a:pt x="1103" y="0"/>
                      <a:pt x="1764" y="294"/>
                      <a:pt x="1666" y="514"/>
                    </a:cubicBezTo>
                    <a:cubicBezTo>
                      <a:pt x="1593" y="710"/>
                      <a:pt x="1519" y="906"/>
                      <a:pt x="1274" y="906"/>
                    </a:cubicBezTo>
                    <a:cubicBezTo>
                      <a:pt x="809" y="906"/>
                      <a:pt x="1" y="1029"/>
                      <a:pt x="221" y="343"/>
                    </a:cubicBezTo>
                    <a:cubicBezTo>
                      <a:pt x="319" y="25"/>
                      <a:pt x="613" y="0"/>
                      <a:pt x="931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6" name="Google Shape;543;p30">
                <a:extLst>
                  <a:ext uri="{FF2B5EF4-FFF2-40B4-BE49-F238E27FC236}">
                    <a16:creationId xmlns:a16="http://schemas.microsoft.com/office/drawing/2014/main" id="{68A37B79-B5E6-6DB5-BF2E-2CAD5584B574}"/>
                  </a:ext>
                </a:extLst>
              </p:cNvPr>
              <p:cNvSpPr/>
              <p:nvPr/>
            </p:nvSpPr>
            <p:spPr>
              <a:xfrm>
                <a:off x="2934965" y="3994355"/>
                <a:ext cx="104115" cy="102561"/>
              </a:xfrm>
              <a:custGeom>
                <a:avLst/>
                <a:gdLst/>
                <a:ahLst/>
                <a:cxnLst/>
                <a:rect l="l" t="t" r="r" b="b"/>
                <a:pathLst>
                  <a:path w="1617" h="1593" extrusionOk="0">
                    <a:moveTo>
                      <a:pt x="686" y="1"/>
                    </a:moveTo>
                    <a:cubicBezTo>
                      <a:pt x="931" y="123"/>
                      <a:pt x="1225" y="246"/>
                      <a:pt x="1445" y="368"/>
                    </a:cubicBezTo>
                    <a:cubicBezTo>
                      <a:pt x="1617" y="490"/>
                      <a:pt x="1568" y="539"/>
                      <a:pt x="1494" y="735"/>
                    </a:cubicBezTo>
                    <a:cubicBezTo>
                      <a:pt x="1445" y="931"/>
                      <a:pt x="1200" y="1445"/>
                      <a:pt x="931" y="1543"/>
                    </a:cubicBezTo>
                    <a:cubicBezTo>
                      <a:pt x="711" y="1592"/>
                      <a:pt x="1" y="1054"/>
                      <a:pt x="99" y="809"/>
                    </a:cubicBezTo>
                    <a:cubicBezTo>
                      <a:pt x="148" y="588"/>
                      <a:pt x="368" y="172"/>
                      <a:pt x="686" y="1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7" name="Google Shape;544;p30">
                <a:extLst>
                  <a:ext uri="{FF2B5EF4-FFF2-40B4-BE49-F238E27FC236}">
                    <a16:creationId xmlns:a16="http://schemas.microsoft.com/office/drawing/2014/main" id="{45D0A04C-2619-E64A-7F4D-21A6BBCE9BD3}"/>
                  </a:ext>
                </a:extLst>
              </p:cNvPr>
              <p:cNvSpPr/>
              <p:nvPr/>
            </p:nvSpPr>
            <p:spPr>
              <a:xfrm>
                <a:off x="2923955" y="4100364"/>
                <a:ext cx="129354" cy="86788"/>
              </a:xfrm>
              <a:custGeom>
                <a:avLst/>
                <a:gdLst/>
                <a:ahLst/>
                <a:cxnLst/>
                <a:rect l="l" t="t" r="r" b="b"/>
                <a:pathLst>
                  <a:path w="2009" h="1348" extrusionOk="0">
                    <a:moveTo>
                      <a:pt x="980" y="1348"/>
                    </a:moveTo>
                    <a:cubicBezTo>
                      <a:pt x="784" y="1274"/>
                      <a:pt x="563" y="1152"/>
                      <a:pt x="416" y="1127"/>
                    </a:cubicBezTo>
                    <a:cubicBezTo>
                      <a:pt x="0" y="1078"/>
                      <a:pt x="490" y="1"/>
                      <a:pt x="882" y="1"/>
                    </a:cubicBezTo>
                    <a:cubicBezTo>
                      <a:pt x="1176" y="1"/>
                      <a:pt x="1298" y="99"/>
                      <a:pt x="1543" y="295"/>
                    </a:cubicBezTo>
                    <a:cubicBezTo>
                      <a:pt x="1665" y="417"/>
                      <a:pt x="1984" y="662"/>
                      <a:pt x="2008" y="76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8" name="Google Shape;545;p30">
                <a:extLst>
                  <a:ext uri="{FF2B5EF4-FFF2-40B4-BE49-F238E27FC236}">
                    <a16:creationId xmlns:a16="http://schemas.microsoft.com/office/drawing/2014/main" id="{021865AE-A2B4-2DBE-8FBA-8F8412B5985A}"/>
                  </a:ext>
                </a:extLst>
              </p:cNvPr>
              <p:cNvSpPr/>
              <p:nvPr/>
            </p:nvSpPr>
            <p:spPr>
              <a:xfrm>
                <a:off x="2715784" y="4084235"/>
                <a:ext cx="116735" cy="72559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127" extrusionOk="0">
                    <a:moveTo>
                      <a:pt x="613" y="1"/>
                    </a:moveTo>
                    <a:cubicBezTo>
                      <a:pt x="442" y="74"/>
                      <a:pt x="1" y="539"/>
                      <a:pt x="99" y="686"/>
                    </a:cubicBezTo>
                    <a:cubicBezTo>
                      <a:pt x="197" y="858"/>
                      <a:pt x="613" y="1053"/>
                      <a:pt x="809" y="1102"/>
                    </a:cubicBezTo>
                    <a:cubicBezTo>
                      <a:pt x="1078" y="1127"/>
                      <a:pt x="1127" y="1102"/>
                      <a:pt x="1421" y="980"/>
                    </a:cubicBezTo>
                    <a:cubicBezTo>
                      <a:pt x="1813" y="784"/>
                      <a:pt x="1543" y="515"/>
                      <a:pt x="1299" y="368"/>
                    </a:cubicBezTo>
                    <a:cubicBezTo>
                      <a:pt x="1201" y="294"/>
                      <a:pt x="1078" y="196"/>
                      <a:pt x="956" y="147"/>
                    </a:cubicBezTo>
                    <a:cubicBezTo>
                      <a:pt x="907" y="49"/>
                      <a:pt x="686" y="49"/>
                      <a:pt x="613" y="1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9" name="Google Shape;546;p30">
                <a:extLst>
                  <a:ext uri="{FF2B5EF4-FFF2-40B4-BE49-F238E27FC236}">
                    <a16:creationId xmlns:a16="http://schemas.microsoft.com/office/drawing/2014/main" id="{6F02BD2E-D5EF-8043-1712-FD20032B17F5}"/>
                  </a:ext>
                </a:extLst>
              </p:cNvPr>
              <p:cNvSpPr/>
              <p:nvPr/>
            </p:nvSpPr>
            <p:spPr>
              <a:xfrm>
                <a:off x="2726859" y="3504071"/>
                <a:ext cx="96195" cy="115116"/>
              </a:xfrm>
              <a:custGeom>
                <a:avLst/>
                <a:gdLst/>
                <a:ahLst/>
                <a:cxnLst/>
                <a:rect l="l" t="t" r="r" b="b"/>
                <a:pathLst>
                  <a:path w="1494" h="1788" extrusionOk="0">
                    <a:moveTo>
                      <a:pt x="123" y="392"/>
                    </a:moveTo>
                    <a:cubicBezTo>
                      <a:pt x="49" y="686"/>
                      <a:pt x="25" y="882"/>
                      <a:pt x="0" y="1126"/>
                    </a:cubicBezTo>
                    <a:cubicBezTo>
                      <a:pt x="0" y="1249"/>
                      <a:pt x="514" y="1788"/>
                      <a:pt x="637" y="1714"/>
                    </a:cubicBezTo>
                    <a:cubicBezTo>
                      <a:pt x="906" y="1592"/>
                      <a:pt x="1127" y="1322"/>
                      <a:pt x="1396" y="1175"/>
                    </a:cubicBezTo>
                    <a:cubicBezTo>
                      <a:pt x="1494" y="1102"/>
                      <a:pt x="1274" y="710"/>
                      <a:pt x="1225" y="588"/>
                    </a:cubicBezTo>
                    <a:cubicBezTo>
                      <a:pt x="1102" y="269"/>
                      <a:pt x="1053" y="0"/>
                      <a:pt x="735" y="122"/>
                    </a:cubicBezTo>
                    <a:cubicBezTo>
                      <a:pt x="612" y="147"/>
                      <a:pt x="539" y="147"/>
                      <a:pt x="392" y="220"/>
                    </a:cubicBezTo>
                    <a:cubicBezTo>
                      <a:pt x="245" y="269"/>
                      <a:pt x="196" y="367"/>
                      <a:pt x="123" y="392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0" name="Google Shape;547;p30">
                <a:extLst>
                  <a:ext uri="{FF2B5EF4-FFF2-40B4-BE49-F238E27FC236}">
                    <a16:creationId xmlns:a16="http://schemas.microsoft.com/office/drawing/2014/main" id="{E2973B98-5A50-02E1-6619-1B8699810263}"/>
                  </a:ext>
                </a:extLst>
              </p:cNvPr>
              <p:cNvSpPr/>
              <p:nvPr/>
            </p:nvSpPr>
            <p:spPr>
              <a:xfrm>
                <a:off x="2640126" y="3566748"/>
                <a:ext cx="115125" cy="96187"/>
              </a:xfrm>
              <a:custGeom>
                <a:avLst/>
                <a:gdLst/>
                <a:ahLst/>
                <a:cxnLst/>
                <a:rect l="l" t="t" r="r" b="b"/>
                <a:pathLst>
                  <a:path w="1788" h="1494" extrusionOk="0">
                    <a:moveTo>
                      <a:pt x="882" y="98"/>
                    </a:moveTo>
                    <a:cubicBezTo>
                      <a:pt x="980" y="171"/>
                      <a:pt x="980" y="343"/>
                      <a:pt x="1102" y="416"/>
                    </a:cubicBezTo>
                    <a:cubicBezTo>
                      <a:pt x="1298" y="612"/>
                      <a:pt x="1788" y="906"/>
                      <a:pt x="1543" y="1151"/>
                    </a:cubicBezTo>
                    <a:cubicBezTo>
                      <a:pt x="1372" y="1347"/>
                      <a:pt x="1127" y="1494"/>
                      <a:pt x="906" y="1322"/>
                    </a:cubicBezTo>
                    <a:cubicBezTo>
                      <a:pt x="564" y="1029"/>
                      <a:pt x="0" y="637"/>
                      <a:pt x="0" y="245"/>
                    </a:cubicBezTo>
                    <a:cubicBezTo>
                      <a:pt x="0" y="171"/>
                      <a:pt x="0" y="147"/>
                      <a:pt x="25" y="122"/>
                    </a:cubicBezTo>
                    <a:lnTo>
                      <a:pt x="245" y="0"/>
                    </a:lnTo>
                    <a:cubicBezTo>
                      <a:pt x="417" y="0"/>
                      <a:pt x="759" y="0"/>
                      <a:pt x="882" y="98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1" name="Google Shape;548;p30">
                <a:extLst>
                  <a:ext uri="{FF2B5EF4-FFF2-40B4-BE49-F238E27FC236}">
                    <a16:creationId xmlns:a16="http://schemas.microsoft.com/office/drawing/2014/main" id="{9B58ADB1-EDE5-FD55-DEF1-00D0BCB34BDC}"/>
                  </a:ext>
                </a:extLst>
              </p:cNvPr>
              <p:cNvSpPr/>
              <p:nvPr/>
            </p:nvSpPr>
            <p:spPr>
              <a:xfrm>
                <a:off x="2826147" y="4081080"/>
                <a:ext cx="115189" cy="74169"/>
              </a:xfrm>
              <a:custGeom>
                <a:avLst/>
                <a:gdLst/>
                <a:ahLst/>
                <a:cxnLst/>
                <a:rect l="l" t="t" r="r" b="b"/>
                <a:pathLst>
                  <a:path w="1789" h="1152" extrusionOk="0">
                    <a:moveTo>
                      <a:pt x="956" y="1"/>
                    </a:moveTo>
                    <a:cubicBezTo>
                      <a:pt x="1666" y="1"/>
                      <a:pt x="1789" y="50"/>
                      <a:pt x="1789" y="539"/>
                    </a:cubicBezTo>
                    <a:cubicBezTo>
                      <a:pt x="1789" y="858"/>
                      <a:pt x="74" y="1151"/>
                      <a:pt x="74" y="735"/>
                    </a:cubicBezTo>
                    <a:cubicBezTo>
                      <a:pt x="74" y="588"/>
                      <a:pt x="1" y="221"/>
                      <a:pt x="172" y="123"/>
                    </a:cubicBezTo>
                    <a:cubicBezTo>
                      <a:pt x="368" y="74"/>
                      <a:pt x="687" y="1"/>
                      <a:pt x="956" y="1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2" name="Google Shape;549;p30">
                <a:extLst>
                  <a:ext uri="{FF2B5EF4-FFF2-40B4-BE49-F238E27FC236}">
                    <a16:creationId xmlns:a16="http://schemas.microsoft.com/office/drawing/2014/main" id="{B26372B5-72F1-E474-40A9-95CBD83CCF60}"/>
                  </a:ext>
                </a:extLst>
              </p:cNvPr>
              <p:cNvSpPr/>
              <p:nvPr/>
            </p:nvSpPr>
            <p:spPr>
              <a:xfrm>
                <a:off x="2813591" y="4142567"/>
                <a:ext cx="126199" cy="107261"/>
              </a:xfrm>
              <a:custGeom>
                <a:avLst/>
                <a:gdLst/>
                <a:ahLst/>
                <a:cxnLst/>
                <a:rect l="l" t="t" r="r" b="b"/>
                <a:pathLst>
                  <a:path w="1960" h="1666" extrusionOk="0">
                    <a:moveTo>
                      <a:pt x="1788" y="74"/>
                    </a:moveTo>
                    <a:cubicBezTo>
                      <a:pt x="1543" y="1"/>
                      <a:pt x="441" y="123"/>
                      <a:pt x="318" y="319"/>
                    </a:cubicBezTo>
                    <a:cubicBezTo>
                      <a:pt x="269" y="441"/>
                      <a:pt x="0" y="882"/>
                      <a:pt x="73" y="1078"/>
                    </a:cubicBezTo>
                    <a:cubicBezTo>
                      <a:pt x="171" y="1200"/>
                      <a:pt x="563" y="1445"/>
                      <a:pt x="735" y="1470"/>
                    </a:cubicBezTo>
                    <a:cubicBezTo>
                      <a:pt x="980" y="1494"/>
                      <a:pt x="980" y="1666"/>
                      <a:pt x="1249" y="1470"/>
                    </a:cubicBezTo>
                    <a:cubicBezTo>
                      <a:pt x="1494" y="1323"/>
                      <a:pt x="1739" y="1005"/>
                      <a:pt x="1837" y="809"/>
                    </a:cubicBezTo>
                    <a:cubicBezTo>
                      <a:pt x="1910" y="588"/>
                      <a:pt x="1959" y="123"/>
                      <a:pt x="1788" y="7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3" name="Google Shape;550;p30">
                <a:extLst>
                  <a:ext uri="{FF2B5EF4-FFF2-40B4-BE49-F238E27FC236}">
                    <a16:creationId xmlns:a16="http://schemas.microsoft.com/office/drawing/2014/main" id="{04D4BF85-5D2E-30A8-C934-97761380E13D}"/>
                  </a:ext>
                </a:extLst>
              </p:cNvPr>
              <p:cNvSpPr/>
              <p:nvPr/>
            </p:nvSpPr>
            <p:spPr>
              <a:xfrm>
                <a:off x="2718939" y="3970726"/>
                <a:ext cx="115189" cy="118271"/>
              </a:xfrm>
              <a:custGeom>
                <a:avLst/>
                <a:gdLst/>
                <a:ahLst/>
                <a:cxnLst/>
                <a:rect l="l" t="t" r="r" b="b"/>
                <a:pathLst>
                  <a:path w="1789" h="1837" extrusionOk="0">
                    <a:moveTo>
                      <a:pt x="1470" y="49"/>
                    </a:moveTo>
                    <a:cubicBezTo>
                      <a:pt x="1519" y="196"/>
                      <a:pt x="1641" y="417"/>
                      <a:pt x="1666" y="564"/>
                    </a:cubicBezTo>
                    <a:cubicBezTo>
                      <a:pt x="1739" y="808"/>
                      <a:pt x="1788" y="857"/>
                      <a:pt x="1715" y="1102"/>
                    </a:cubicBezTo>
                    <a:cubicBezTo>
                      <a:pt x="1666" y="1200"/>
                      <a:pt x="1470" y="1568"/>
                      <a:pt x="1372" y="1641"/>
                    </a:cubicBezTo>
                    <a:cubicBezTo>
                      <a:pt x="1176" y="1690"/>
                      <a:pt x="1348" y="1837"/>
                      <a:pt x="1103" y="1764"/>
                    </a:cubicBezTo>
                    <a:lnTo>
                      <a:pt x="295" y="1445"/>
                    </a:lnTo>
                    <a:cubicBezTo>
                      <a:pt x="1" y="1323"/>
                      <a:pt x="197" y="1102"/>
                      <a:pt x="295" y="857"/>
                    </a:cubicBezTo>
                    <a:cubicBezTo>
                      <a:pt x="368" y="735"/>
                      <a:pt x="393" y="343"/>
                      <a:pt x="417" y="319"/>
                    </a:cubicBezTo>
                    <a:cubicBezTo>
                      <a:pt x="490" y="172"/>
                      <a:pt x="1348" y="0"/>
                      <a:pt x="1470" y="49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4" name="Google Shape;551;p30">
                <a:extLst>
                  <a:ext uri="{FF2B5EF4-FFF2-40B4-BE49-F238E27FC236}">
                    <a16:creationId xmlns:a16="http://schemas.microsoft.com/office/drawing/2014/main" id="{1493BD62-2472-C5D8-AA5C-6EA60EF1C0A1}"/>
                  </a:ext>
                </a:extLst>
              </p:cNvPr>
              <p:cNvSpPr/>
              <p:nvPr/>
            </p:nvSpPr>
            <p:spPr>
              <a:xfrm>
                <a:off x="2920800" y="3362169"/>
                <a:ext cx="93040" cy="63095"/>
              </a:xfrm>
              <a:custGeom>
                <a:avLst/>
                <a:gdLst/>
                <a:ahLst/>
                <a:cxnLst/>
                <a:rect l="l" t="t" r="r" b="b"/>
                <a:pathLst>
                  <a:path w="1445" h="980" extrusionOk="0">
                    <a:moveTo>
                      <a:pt x="1445" y="0"/>
                    </a:moveTo>
                    <a:lnTo>
                      <a:pt x="1445" y="147"/>
                    </a:lnTo>
                    <a:cubicBezTo>
                      <a:pt x="1445" y="269"/>
                      <a:pt x="1396" y="686"/>
                      <a:pt x="1298" y="759"/>
                    </a:cubicBezTo>
                    <a:cubicBezTo>
                      <a:pt x="1176" y="882"/>
                      <a:pt x="1347" y="980"/>
                      <a:pt x="1078" y="980"/>
                    </a:cubicBezTo>
                    <a:lnTo>
                      <a:pt x="221" y="980"/>
                    </a:lnTo>
                    <a:cubicBezTo>
                      <a:pt x="98" y="980"/>
                      <a:pt x="49" y="931"/>
                      <a:pt x="0" y="857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5" name="Google Shape;552;p30">
                <a:extLst>
                  <a:ext uri="{FF2B5EF4-FFF2-40B4-BE49-F238E27FC236}">
                    <a16:creationId xmlns:a16="http://schemas.microsoft.com/office/drawing/2014/main" id="{B7C38EEC-5052-05B2-9778-115F956C0EC3}"/>
                  </a:ext>
                </a:extLst>
              </p:cNvPr>
              <p:cNvSpPr/>
              <p:nvPr/>
            </p:nvSpPr>
            <p:spPr>
              <a:xfrm>
                <a:off x="3012233" y="4019417"/>
                <a:ext cx="115189" cy="111961"/>
              </a:xfrm>
              <a:custGeom>
                <a:avLst/>
                <a:gdLst/>
                <a:ahLst/>
                <a:cxnLst/>
                <a:rect l="l" t="t" r="r" b="b"/>
                <a:pathLst>
                  <a:path w="1789" h="1739" extrusionOk="0">
                    <a:moveTo>
                      <a:pt x="1470" y="24"/>
                    </a:moveTo>
                    <a:cubicBezTo>
                      <a:pt x="1519" y="171"/>
                      <a:pt x="1641" y="392"/>
                      <a:pt x="1666" y="539"/>
                    </a:cubicBezTo>
                    <a:cubicBezTo>
                      <a:pt x="1739" y="784"/>
                      <a:pt x="1788" y="857"/>
                      <a:pt x="1715" y="1102"/>
                    </a:cubicBezTo>
                    <a:cubicBezTo>
                      <a:pt x="1666" y="1151"/>
                      <a:pt x="1543" y="1396"/>
                      <a:pt x="1470" y="1518"/>
                    </a:cubicBezTo>
                    <a:lnTo>
                      <a:pt x="1127" y="1739"/>
                    </a:lnTo>
                    <a:lnTo>
                      <a:pt x="1102" y="1739"/>
                    </a:lnTo>
                    <a:lnTo>
                      <a:pt x="294" y="1420"/>
                    </a:lnTo>
                    <a:cubicBezTo>
                      <a:pt x="0" y="1298"/>
                      <a:pt x="196" y="1102"/>
                      <a:pt x="294" y="857"/>
                    </a:cubicBezTo>
                    <a:cubicBezTo>
                      <a:pt x="368" y="735"/>
                      <a:pt x="392" y="318"/>
                      <a:pt x="417" y="294"/>
                    </a:cubicBezTo>
                    <a:cubicBezTo>
                      <a:pt x="490" y="147"/>
                      <a:pt x="1347" y="0"/>
                      <a:pt x="1470" y="2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6" name="Google Shape;553;p30">
                <a:extLst>
                  <a:ext uri="{FF2B5EF4-FFF2-40B4-BE49-F238E27FC236}">
                    <a16:creationId xmlns:a16="http://schemas.microsoft.com/office/drawing/2014/main" id="{1700915E-7779-DD09-050D-F227AE5C66E5}"/>
                  </a:ext>
                </a:extLst>
              </p:cNvPr>
              <p:cNvSpPr/>
              <p:nvPr/>
            </p:nvSpPr>
            <p:spPr>
              <a:xfrm>
                <a:off x="2644827" y="3699541"/>
                <a:ext cx="83639" cy="93097"/>
              </a:xfrm>
              <a:custGeom>
                <a:avLst/>
                <a:gdLst/>
                <a:ahLst/>
                <a:cxnLst/>
                <a:rect l="l" t="t" r="r" b="b"/>
                <a:pathLst>
                  <a:path w="1299" h="1446" extrusionOk="0">
                    <a:moveTo>
                      <a:pt x="809" y="0"/>
                    </a:moveTo>
                    <a:cubicBezTo>
                      <a:pt x="907" y="98"/>
                      <a:pt x="1054" y="245"/>
                      <a:pt x="1103" y="368"/>
                    </a:cubicBezTo>
                    <a:cubicBezTo>
                      <a:pt x="1225" y="539"/>
                      <a:pt x="1299" y="539"/>
                      <a:pt x="1299" y="784"/>
                    </a:cubicBezTo>
                    <a:cubicBezTo>
                      <a:pt x="1299" y="882"/>
                      <a:pt x="1225" y="1225"/>
                      <a:pt x="1176" y="1274"/>
                    </a:cubicBezTo>
                    <a:cubicBezTo>
                      <a:pt x="1054" y="1372"/>
                      <a:pt x="1201" y="1445"/>
                      <a:pt x="980" y="1445"/>
                    </a:cubicBezTo>
                    <a:lnTo>
                      <a:pt x="295" y="1445"/>
                    </a:lnTo>
                    <a:cubicBezTo>
                      <a:pt x="1" y="1445"/>
                      <a:pt x="123" y="1225"/>
                      <a:pt x="123" y="980"/>
                    </a:cubicBezTo>
                    <a:cubicBezTo>
                      <a:pt x="123" y="858"/>
                      <a:pt x="50" y="539"/>
                      <a:pt x="74" y="515"/>
                    </a:cubicBezTo>
                    <a:cubicBezTo>
                      <a:pt x="74" y="368"/>
                      <a:pt x="686" y="0"/>
                      <a:pt x="809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7" name="Google Shape;554;p30">
                <a:extLst>
                  <a:ext uri="{FF2B5EF4-FFF2-40B4-BE49-F238E27FC236}">
                    <a16:creationId xmlns:a16="http://schemas.microsoft.com/office/drawing/2014/main" id="{6C8A7A07-8FD9-C8E6-4159-11E7018E1A88}"/>
                  </a:ext>
                </a:extLst>
              </p:cNvPr>
              <p:cNvSpPr/>
              <p:nvPr/>
            </p:nvSpPr>
            <p:spPr>
              <a:xfrm>
                <a:off x="2682688" y="3792576"/>
                <a:ext cx="94650" cy="96252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1495" extrusionOk="0">
                    <a:moveTo>
                      <a:pt x="466" y="74"/>
                    </a:moveTo>
                    <a:cubicBezTo>
                      <a:pt x="319" y="294"/>
                      <a:pt x="147" y="490"/>
                      <a:pt x="74" y="686"/>
                    </a:cubicBezTo>
                    <a:cubicBezTo>
                      <a:pt x="1" y="808"/>
                      <a:pt x="270" y="1494"/>
                      <a:pt x="392" y="1494"/>
                    </a:cubicBezTo>
                    <a:cubicBezTo>
                      <a:pt x="686" y="1494"/>
                      <a:pt x="1005" y="1347"/>
                      <a:pt x="1323" y="1274"/>
                    </a:cubicBezTo>
                    <a:cubicBezTo>
                      <a:pt x="1396" y="1274"/>
                      <a:pt x="1372" y="808"/>
                      <a:pt x="1372" y="661"/>
                    </a:cubicBezTo>
                    <a:cubicBezTo>
                      <a:pt x="1372" y="319"/>
                      <a:pt x="1470" y="74"/>
                      <a:pt x="1127" y="49"/>
                    </a:cubicBezTo>
                    <a:cubicBezTo>
                      <a:pt x="1005" y="25"/>
                      <a:pt x="956" y="0"/>
                      <a:pt x="809" y="0"/>
                    </a:cubicBezTo>
                    <a:cubicBezTo>
                      <a:pt x="613" y="25"/>
                      <a:pt x="588" y="123"/>
                      <a:pt x="466" y="7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8" name="Google Shape;555;p30">
                <a:extLst>
                  <a:ext uri="{FF2B5EF4-FFF2-40B4-BE49-F238E27FC236}">
                    <a16:creationId xmlns:a16="http://schemas.microsoft.com/office/drawing/2014/main" id="{753B11F5-9CA6-077D-B9CD-5F1E025A1617}"/>
                  </a:ext>
                </a:extLst>
              </p:cNvPr>
              <p:cNvSpPr/>
              <p:nvPr/>
            </p:nvSpPr>
            <p:spPr>
              <a:xfrm>
                <a:off x="2507677" y="3674302"/>
                <a:ext cx="126199" cy="121490"/>
              </a:xfrm>
              <a:custGeom>
                <a:avLst/>
                <a:gdLst/>
                <a:ahLst/>
                <a:cxnLst/>
                <a:rect l="l" t="t" r="r" b="b"/>
                <a:pathLst>
                  <a:path w="1960" h="1887" extrusionOk="0">
                    <a:moveTo>
                      <a:pt x="1959" y="1176"/>
                    </a:moveTo>
                    <a:cubicBezTo>
                      <a:pt x="1763" y="1274"/>
                      <a:pt x="1396" y="1519"/>
                      <a:pt x="1323" y="1617"/>
                    </a:cubicBezTo>
                    <a:cubicBezTo>
                      <a:pt x="1102" y="1886"/>
                      <a:pt x="490" y="1421"/>
                      <a:pt x="294" y="1299"/>
                    </a:cubicBezTo>
                    <a:cubicBezTo>
                      <a:pt x="245" y="1274"/>
                      <a:pt x="0" y="613"/>
                      <a:pt x="98" y="515"/>
                    </a:cubicBezTo>
                    <a:cubicBezTo>
                      <a:pt x="123" y="490"/>
                      <a:pt x="539" y="172"/>
                      <a:pt x="613" y="148"/>
                    </a:cubicBezTo>
                    <a:cubicBezTo>
                      <a:pt x="710" y="74"/>
                      <a:pt x="857" y="1"/>
                      <a:pt x="1004" y="123"/>
                    </a:cubicBezTo>
                    <a:cubicBezTo>
                      <a:pt x="1225" y="319"/>
                      <a:pt x="1470" y="539"/>
                      <a:pt x="1690" y="686"/>
                    </a:cubicBezTo>
                    <a:cubicBezTo>
                      <a:pt x="1959" y="858"/>
                      <a:pt x="1886" y="980"/>
                      <a:pt x="1959" y="1176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9" name="Google Shape;556;p30">
                <a:extLst>
                  <a:ext uri="{FF2B5EF4-FFF2-40B4-BE49-F238E27FC236}">
                    <a16:creationId xmlns:a16="http://schemas.microsoft.com/office/drawing/2014/main" id="{211BE41F-7A27-D1EC-D4BB-35ECCA1B6D64}"/>
                  </a:ext>
                </a:extLst>
              </p:cNvPr>
              <p:cNvSpPr/>
              <p:nvPr/>
            </p:nvSpPr>
            <p:spPr>
              <a:xfrm>
                <a:off x="2537618" y="3871382"/>
                <a:ext cx="141974" cy="91488"/>
              </a:xfrm>
              <a:custGeom>
                <a:avLst/>
                <a:gdLst/>
                <a:ahLst/>
                <a:cxnLst/>
                <a:rect l="l" t="t" r="r" b="b"/>
                <a:pathLst>
                  <a:path w="2205" h="1421" extrusionOk="0">
                    <a:moveTo>
                      <a:pt x="1837" y="270"/>
                    </a:moveTo>
                    <a:cubicBezTo>
                      <a:pt x="2205" y="613"/>
                      <a:pt x="2156" y="1029"/>
                      <a:pt x="1715" y="1250"/>
                    </a:cubicBezTo>
                    <a:cubicBezTo>
                      <a:pt x="1347" y="1396"/>
                      <a:pt x="1298" y="1421"/>
                      <a:pt x="980" y="1250"/>
                    </a:cubicBezTo>
                    <a:cubicBezTo>
                      <a:pt x="735" y="1127"/>
                      <a:pt x="539" y="686"/>
                      <a:pt x="368" y="515"/>
                    </a:cubicBezTo>
                    <a:cubicBezTo>
                      <a:pt x="1" y="74"/>
                      <a:pt x="1788" y="1"/>
                      <a:pt x="1837" y="27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0" name="Google Shape;557;p30">
                <a:extLst>
                  <a:ext uri="{FF2B5EF4-FFF2-40B4-BE49-F238E27FC236}">
                    <a16:creationId xmlns:a16="http://schemas.microsoft.com/office/drawing/2014/main" id="{7A4B52F6-DC9C-9B69-4DD8-F43F8F5ABAD4}"/>
                  </a:ext>
                </a:extLst>
              </p:cNvPr>
              <p:cNvSpPr/>
              <p:nvPr/>
            </p:nvSpPr>
            <p:spPr>
              <a:xfrm>
                <a:off x="2581790" y="3620735"/>
                <a:ext cx="110425" cy="104107"/>
              </a:xfrm>
              <a:custGeom>
                <a:avLst/>
                <a:gdLst/>
                <a:ahLst/>
                <a:cxnLst/>
                <a:rect l="l" t="t" r="r" b="b"/>
                <a:pathLst>
                  <a:path w="1715" h="1617" extrusionOk="0">
                    <a:moveTo>
                      <a:pt x="1543" y="833"/>
                    </a:moveTo>
                    <a:cubicBezTo>
                      <a:pt x="1445" y="955"/>
                      <a:pt x="1029" y="1273"/>
                      <a:pt x="1029" y="1322"/>
                    </a:cubicBezTo>
                    <a:cubicBezTo>
                      <a:pt x="931" y="1616"/>
                      <a:pt x="417" y="1053"/>
                      <a:pt x="343" y="1029"/>
                    </a:cubicBezTo>
                    <a:cubicBezTo>
                      <a:pt x="172" y="882"/>
                      <a:pt x="74" y="882"/>
                      <a:pt x="49" y="563"/>
                    </a:cubicBezTo>
                    <a:cubicBezTo>
                      <a:pt x="0" y="416"/>
                      <a:pt x="123" y="220"/>
                      <a:pt x="221" y="123"/>
                    </a:cubicBezTo>
                    <a:cubicBezTo>
                      <a:pt x="294" y="49"/>
                      <a:pt x="1053" y="0"/>
                      <a:pt x="1176" y="123"/>
                    </a:cubicBezTo>
                    <a:cubicBezTo>
                      <a:pt x="1225" y="172"/>
                      <a:pt x="1714" y="661"/>
                      <a:pt x="1543" y="833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1" name="Google Shape;558;p30">
                <a:extLst>
                  <a:ext uri="{FF2B5EF4-FFF2-40B4-BE49-F238E27FC236}">
                    <a16:creationId xmlns:a16="http://schemas.microsoft.com/office/drawing/2014/main" id="{B3E37FA9-2E9F-B462-7EBE-BE99FCF20897}"/>
                  </a:ext>
                </a:extLst>
              </p:cNvPr>
              <p:cNvSpPr/>
              <p:nvPr/>
            </p:nvSpPr>
            <p:spPr>
              <a:xfrm>
                <a:off x="2584945" y="3784656"/>
                <a:ext cx="104115" cy="89942"/>
              </a:xfrm>
              <a:custGeom>
                <a:avLst/>
                <a:gdLst/>
                <a:ahLst/>
                <a:cxnLst/>
                <a:rect l="l" t="t" r="r" b="b"/>
                <a:pathLst>
                  <a:path w="1617" h="1397" extrusionOk="0">
                    <a:moveTo>
                      <a:pt x="319" y="50"/>
                    </a:moveTo>
                    <a:cubicBezTo>
                      <a:pt x="759" y="148"/>
                      <a:pt x="1151" y="50"/>
                      <a:pt x="1298" y="417"/>
                    </a:cubicBezTo>
                    <a:cubicBezTo>
                      <a:pt x="1396" y="613"/>
                      <a:pt x="1616" y="1005"/>
                      <a:pt x="1396" y="1176"/>
                    </a:cubicBezTo>
                    <a:cubicBezTo>
                      <a:pt x="1298" y="1250"/>
                      <a:pt x="906" y="1397"/>
                      <a:pt x="759" y="1397"/>
                    </a:cubicBezTo>
                    <a:cubicBezTo>
                      <a:pt x="612" y="1397"/>
                      <a:pt x="441" y="1397"/>
                      <a:pt x="417" y="1250"/>
                    </a:cubicBezTo>
                    <a:cubicBezTo>
                      <a:pt x="392" y="1152"/>
                      <a:pt x="294" y="1078"/>
                      <a:pt x="245" y="1029"/>
                    </a:cubicBezTo>
                    <a:cubicBezTo>
                      <a:pt x="147" y="882"/>
                      <a:pt x="25" y="540"/>
                      <a:pt x="25" y="368"/>
                    </a:cubicBezTo>
                    <a:cubicBezTo>
                      <a:pt x="0" y="197"/>
                      <a:pt x="294" y="1"/>
                      <a:pt x="319" y="5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2" name="Google Shape;559;p30">
                <a:extLst>
                  <a:ext uri="{FF2B5EF4-FFF2-40B4-BE49-F238E27FC236}">
                    <a16:creationId xmlns:a16="http://schemas.microsoft.com/office/drawing/2014/main" id="{99EE94B5-755A-B979-10CE-2B62FB3B4FCD}"/>
                  </a:ext>
                </a:extLst>
              </p:cNvPr>
              <p:cNvSpPr/>
              <p:nvPr/>
            </p:nvSpPr>
            <p:spPr>
              <a:xfrm>
                <a:off x="2676378" y="3923404"/>
                <a:ext cx="71019" cy="69469"/>
              </a:xfrm>
              <a:custGeom>
                <a:avLst/>
                <a:gdLst/>
                <a:ahLst/>
                <a:cxnLst/>
                <a:rect l="l" t="t" r="r" b="b"/>
                <a:pathLst>
                  <a:path w="1103" h="1079" extrusionOk="0">
                    <a:moveTo>
                      <a:pt x="1054" y="368"/>
                    </a:moveTo>
                    <a:cubicBezTo>
                      <a:pt x="956" y="246"/>
                      <a:pt x="417" y="1"/>
                      <a:pt x="319" y="74"/>
                    </a:cubicBezTo>
                    <a:cubicBezTo>
                      <a:pt x="245" y="123"/>
                      <a:pt x="1" y="344"/>
                      <a:pt x="50" y="466"/>
                    </a:cubicBezTo>
                    <a:cubicBezTo>
                      <a:pt x="50" y="564"/>
                      <a:pt x="196" y="858"/>
                      <a:pt x="245" y="907"/>
                    </a:cubicBezTo>
                    <a:cubicBezTo>
                      <a:pt x="343" y="980"/>
                      <a:pt x="319" y="1078"/>
                      <a:pt x="490" y="1054"/>
                    </a:cubicBezTo>
                    <a:cubicBezTo>
                      <a:pt x="662" y="1029"/>
                      <a:pt x="833" y="931"/>
                      <a:pt x="931" y="809"/>
                    </a:cubicBezTo>
                    <a:cubicBezTo>
                      <a:pt x="980" y="735"/>
                      <a:pt x="1103" y="466"/>
                      <a:pt x="1054" y="368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3" name="Google Shape;560;p30">
                <a:extLst>
                  <a:ext uri="{FF2B5EF4-FFF2-40B4-BE49-F238E27FC236}">
                    <a16:creationId xmlns:a16="http://schemas.microsoft.com/office/drawing/2014/main" id="{069D8D04-EF00-BA96-B10D-850043E5A114}"/>
                  </a:ext>
                </a:extLst>
              </p:cNvPr>
              <p:cNvSpPr/>
              <p:nvPr/>
            </p:nvSpPr>
            <p:spPr>
              <a:xfrm>
                <a:off x="2506557" y="3871009"/>
                <a:ext cx="55244" cy="7571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1176" extrusionOk="0">
                    <a:moveTo>
                      <a:pt x="74" y="74"/>
                    </a:moveTo>
                    <a:cubicBezTo>
                      <a:pt x="172" y="245"/>
                      <a:pt x="368" y="441"/>
                      <a:pt x="490" y="539"/>
                    </a:cubicBezTo>
                    <a:cubicBezTo>
                      <a:pt x="857" y="735"/>
                      <a:pt x="539" y="931"/>
                      <a:pt x="245" y="1102"/>
                    </a:cubicBezTo>
                    <a:cubicBezTo>
                      <a:pt x="196" y="1151"/>
                      <a:pt x="98" y="1176"/>
                      <a:pt x="0" y="1151"/>
                    </a:cubicBezTo>
                    <a:lnTo>
                      <a:pt x="0" y="0"/>
                    </a:lnTo>
                    <a:cubicBezTo>
                      <a:pt x="49" y="49"/>
                      <a:pt x="74" y="49"/>
                      <a:pt x="74" y="74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4" name="Google Shape;561;p30">
                <a:extLst>
                  <a:ext uri="{FF2B5EF4-FFF2-40B4-BE49-F238E27FC236}">
                    <a16:creationId xmlns:a16="http://schemas.microsoft.com/office/drawing/2014/main" id="{A504A8D7-C67D-B103-9419-DE8A6E1DD181}"/>
                  </a:ext>
                </a:extLst>
              </p:cNvPr>
              <p:cNvSpPr/>
              <p:nvPr/>
            </p:nvSpPr>
            <p:spPr>
              <a:xfrm>
                <a:off x="2505653" y="3620795"/>
                <a:ext cx="74174" cy="59940"/>
              </a:xfrm>
              <a:custGeom>
                <a:avLst/>
                <a:gdLst/>
                <a:ahLst/>
                <a:cxnLst/>
                <a:rect l="l" t="t" r="r" b="b"/>
                <a:pathLst>
                  <a:path w="1152" h="931" extrusionOk="0">
                    <a:moveTo>
                      <a:pt x="1053" y="245"/>
                    </a:moveTo>
                    <a:cubicBezTo>
                      <a:pt x="931" y="319"/>
                      <a:pt x="759" y="563"/>
                      <a:pt x="735" y="661"/>
                    </a:cubicBezTo>
                    <a:cubicBezTo>
                      <a:pt x="686" y="784"/>
                      <a:pt x="612" y="931"/>
                      <a:pt x="417" y="906"/>
                    </a:cubicBezTo>
                    <a:cubicBezTo>
                      <a:pt x="294" y="882"/>
                      <a:pt x="147" y="808"/>
                      <a:pt x="0" y="759"/>
                    </a:cubicBezTo>
                    <a:lnTo>
                      <a:pt x="0" y="612"/>
                    </a:lnTo>
                    <a:lnTo>
                      <a:pt x="1053" y="0"/>
                    </a:lnTo>
                    <a:cubicBezTo>
                      <a:pt x="1127" y="74"/>
                      <a:pt x="1151" y="196"/>
                      <a:pt x="1053" y="24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5" name="Google Shape;562;p30">
                <a:extLst>
                  <a:ext uri="{FF2B5EF4-FFF2-40B4-BE49-F238E27FC236}">
                    <a16:creationId xmlns:a16="http://schemas.microsoft.com/office/drawing/2014/main" id="{C017C69F-579D-EC32-B362-BC84D8774BF0}"/>
                  </a:ext>
                </a:extLst>
              </p:cNvPr>
              <p:cNvSpPr/>
              <p:nvPr/>
            </p:nvSpPr>
            <p:spPr>
              <a:xfrm>
                <a:off x="2513988" y="3939178"/>
                <a:ext cx="118280" cy="77323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1201" extrusionOk="0">
                    <a:moveTo>
                      <a:pt x="882" y="99"/>
                    </a:moveTo>
                    <a:cubicBezTo>
                      <a:pt x="1102" y="319"/>
                      <a:pt x="1837" y="539"/>
                      <a:pt x="1470" y="907"/>
                    </a:cubicBezTo>
                    <a:cubicBezTo>
                      <a:pt x="1249" y="1103"/>
                      <a:pt x="1249" y="1201"/>
                      <a:pt x="857" y="1201"/>
                    </a:cubicBezTo>
                    <a:cubicBezTo>
                      <a:pt x="539" y="1201"/>
                      <a:pt x="319" y="1152"/>
                      <a:pt x="74" y="980"/>
                    </a:cubicBezTo>
                    <a:cubicBezTo>
                      <a:pt x="49" y="956"/>
                      <a:pt x="25" y="956"/>
                      <a:pt x="0" y="931"/>
                    </a:cubicBezTo>
                    <a:lnTo>
                      <a:pt x="0" y="539"/>
                    </a:lnTo>
                    <a:cubicBezTo>
                      <a:pt x="49" y="417"/>
                      <a:pt x="147" y="319"/>
                      <a:pt x="245" y="221"/>
                    </a:cubicBezTo>
                    <a:cubicBezTo>
                      <a:pt x="319" y="172"/>
                      <a:pt x="490" y="1"/>
                      <a:pt x="564" y="1"/>
                    </a:cubicBezTo>
                    <a:cubicBezTo>
                      <a:pt x="686" y="1"/>
                      <a:pt x="882" y="50"/>
                      <a:pt x="882" y="99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6" name="Google Shape;563;p30">
                <a:extLst>
                  <a:ext uri="{FF2B5EF4-FFF2-40B4-BE49-F238E27FC236}">
                    <a16:creationId xmlns:a16="http://schemas.microsoft.com/office/drawing/2014/main" id="{6FF31ECD-F241-66BB-1F55-E4031F4B7BA1}"/>
                  </a:ext>
                </a:extLst>
              </p:cNvPr>
              <p:cNvSpPr/>
              <p:nvPr/>
            </p:nvSpPr>
            <p:spPr>
              <a:xfrm>
                <a:off x="2616495" y="3984891"/>
                <a:ext cx="115125" cy="72623"/>
              </a:xfrm>
              <a:custGeom>
                <a:avLst/>
                <a:gdLst/>
                <a:ahLst/>
                <a:cxnLst/>
                <a:rect l="l" t="t" r="r" b="b"/>
                <a:pathLst>
                  <a:path w="1788" h="1128" extrusionOk="0">
                    <a:moveTo>
                      <a:pt x="612" y="1"/>
                    </a:moveTo>
                    <a:cubicBezTo>
                      <a:pt x="416" y="99"/>
                      <a:pt x="0" y="564"/>
                      <a:pt x="73" y="711"/>
                    </a:cubicBezTo>
                    <a:cubicBezTo>
                      <a:pt x="171" y="858"/>
                      <a:pt x="612" y="1078"/>
                      <a:pt x="784" y="1103"/>
                    </a:cubicBezTo>
                    <a:cubicBezTo>
                      <a:pt x="1053" y="1127"/>
                      <a:pt x="1126" y="1103"/>
                      <a:pt x="1396" y="980"/>
                    </a:cubicBezTo>
                    <a:cubicBezTo>
                      <a:pt x="1788" y="809"/>
                      <a:pt x="1518" y="515"/>
                      <a:pt x="1273" y="368"/>
                    </a:cubicBezTo>
                    <a:cubicBezTo>
                      <a:pt x="1175" y="319"/>
                      <a:pt x="1053" y="221"/>
                      <a:pt x="931" y="148"/>
                    </a:cubicBezTo>
                    <a:cubicBezTo>
                      <a:pt x="857" y="74"/>
                      <a:pt x="661" y="74"/>
                      <a:pt x="612" y="1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7" name="Google Shape;564;p30">
                <a:extLst>
                  <a:ext uri="{FF2B5EF4-FFF2-40B4-BE49-F238E27FC236}">
                    <a16:creationId xmlns:a16="http://schemas.microsoft.com/office/drawing/2014/main" id="{65546673-49D1-8844-27FA-062C279BA099}"/>
                  </a:ext>
                </a:extLst>
              </p:cNvPr>
              <p:cNvSpPr/>
              <p:nvPr/>
            </p:nvSpPr>
            <p:spPr>
              <a:xfrm>
                <a:off x="2534463" y="4057451"/>
                <a:ext cx="108879" cy="86788"/>
              </a:xfrm>
              <a:custGeom>
                <a:avLst/>
                <a:gdLst/>
                <a:ahLst/>
                <a:cxnLst/>
                <a:rect l="l" t="t" r="r" b="b"/>
                <a:pathLst>
                  <a:path w="1691" h="1348" extrusionOk="0">
                    <a:moveTo>
                      <a:pt x="1054" y="0"/>
                    </a:moveTo>
                    <a:cubicBezTo>
                      <a:pt x="1396" y="49"/>
                      <a:pt x="1690" y="319"/>
                      <a:pt x="1592" y="710"/>
                    </a:cubicBezTo>
                    <a:cubicBezTo>
                      <a:pt x="1543" y="955"/>
                      <a:pt x="1176" y="1102"/>
                      <a:pt x="833" y="1200"/>
                    </a:cubicBezTo>
                    <a:cubicBezTo>
                      <a:pt x="564" y="1274"/>
                      <a:pt x="417" y="1347"/>
                      <a:pt x="221" y="1102"/>
                    </a:cubicBezTo>
                    <a:cubicBezTo>
                      <a:pt x="1" y="833"/>
                      <a:pt x="50" y="392"/>
                      <a:pt x="319" y="294"/>
                    </a:cubicBezTo>
                    <a:lnTo>
                      <a:pt x="735" y="98"/>
                    </a:lnTo>
                    <a:cubicBezTo>
                      <a:pt x="858" y="0"/>
                      <a:pt x="931" y="98"/>
                      <a:pt x="1054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8" name="Google Shape;565;p30">
                <a:extLst>
                  <a:ext uri="{FF2B5EF4-FFF2-40B4-BE49-F238E27FC236}">
                    <a16:creationId xmlns:a16="http://schemas.microsoft.com/office/drawing/2014/main" id="{67E10F51-D8CD-C844-084A-C09FEA95454C}"/>
                  </a:ext>
                </a:extLst>
              </p:cNvPr>
              <p:cNvSpPr/>
              <p:nvPr/>
            </p:nvSpPr>
            <p:spPr>
              <a:xfrm>
                <a:off x="2633816" y="4051142"/>
                <a:ext cx="96259" cy="78869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1225" extrusionOk="0">
                    <a:moveTo>
                      <a:pt x="490" y="270"/>
                    </a:moveTo>
                    <a:cubicBezTo>
                      <a:pt x="613" y="221"/>
                      <a:pt x="711" y="319"/>
                      <a:pt x="784" y="294"/>
                    </a:cubicBezTo>
                    <a:cubicBezTo>
                      <a:pt x="1004" y="221"/>
                      <a:pt x="1396" y="0"/>
                      <a:pt x="1470" y="319"/>
                    </a:cubicBezTo>
                    <a:cubicBezTo>
                      <a:pt x="1494" y="563"/>
                      <a:pt x="1494" y="808"/>
                      <a:pt x="1274" y="882"/>
                    </a:cubicBezTo>
                    <a:cubicBezTo>
                      <a:pt x="955" y="1004"/>
                      <a:pt x="466" y="1225"/>
                      <a:pt x="172" y="1053"/>
                    </a:cubicBezTo>
                    <a:cubicBezTo>
                      <a:pt x="0" y="882"/>
                      <a:pt x="343" y="319"/>
                      <a:pt x="490" y="27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9" name="Google Shape;566;p30">
                <a:extLst>
                  <a:ext uri="{FF2B5EF4-FFF2-40B4-BE49-F238E27FC236}">
                    <a16:creationId xmlns:a16="http://schemas.microsoft.com/office/drawing/2014/main" id="{E77D84AC-DACD-AD2E-C4DA-E24B07D25FE2}"/>
                  </a:ext>
                </a:extLst>
              </p:cNvPr>
              <p:cNvSpPr/>
              <p:nvPr/>
            </p:nvSpPr>
            <p:spPr>
              <a:xfrm>
                <a:off x="2507677" y="4150486"/>
                <a:ext cx="102569" cy="85178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323" extrusionOk="0">
                    <a:moveTo>
                      <a:pt x="882" y="73"/>
                    </a:moveTo>
                    <a:cubicBezTo>
                      <a:pt x="1029" y="245"/>
                      <a:pt x="1029" y="269"/>
                      <a:pt x="1274" y="318"/>
                    </a:cubicBezTo>
                    <a:cubicBezTo>
                      <a:pt x="1592" y="343"/>
                      <a:pt x="1470" y="637"/>
                      <a:pt x="1372" y="857"/>
                    </a:cubicBezTo>
                    <a:cubicBezTo>
                      <a:pt x="1225" y="1322"/>
                      <a:pt x="368" y="1053"/>
                      <a:pt x="123" y="759"/>
                    </a:cubicBezTo>
                    <a:cubicBezTo>
                      <a:pt x="0" y="612"/>
                      <a:pt x="172" y="269"/>
                      <a:pt x="245" y="147"/>
                    </a:cubicBezTo>
                    <a:cubicBezTo>
                      <a:pt x="368" y="0"/>
                      <a:pt x="662" y="24"/>
                      <a:pt x="882" y="73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0" name="Google Shape;567;p30">
                <a:extLst>
                  <a:ext uri="{FF2B5EF4-FFF2-40B4-BE49-F238E27FC236}">
                    <a16:creationId xmlns:a16="http://schemas.microsoft.com/office/drawing/2014/main" id="{B1FF6D9D-8B42-51EC-780D-2084C7C351D6}"/>
                  </a:ext>
                </a:extLst>
              </p:cNvPr>
              <p:cNvSpPr/>
              <p:nvPr/>
            </p:nvSpPr>
            <p:spPr>
              <a:xfrm>
                <a:off x="2632206" y="4134712"/>
                <a:ext cx="96259" cy="72559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1127" extrusionOk="0">
                    <a:moveTo>
                      <a:pt x="785" y="0"/>
                    </a:moveTo>
                    <a:cubicBezTo>
                      <a:pt x="1397" y="0"/>
                      <a:pt x="1495" y="25"/>
                      <a:pt x="1495" y="514"/>
                    </a:cubicBezTo>
                    <a:cubicBezTo>
                      <a:pt x="1495" y="857"/>
                      <a:pt x="25" y="1127"/>
                      <a:pt x="25" y="735"/>
                    </a:cubicBezTo>
                    <a:cubicBezTo>
                      <a:pt x="25" y="588"/>
                      <a:pt x="1" y="221"/>
                      <a:pt x="123" y="123"/>
                    </a:cubicBezTo>
                    <a:cubicBezTo>
                      <a:pt x="270" y="74"/>
                      <a:pt x="540" y="0"/>
                      <a:pt x="785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1" name="Google Shape;568;p30">
                <a:extLst>
                  <a:ext uri="{FF2B5EF4-FFF2-40B4-BE49-F238E27FC236}">
                    <a16:creationId xmlns:a16="http://schemas.microsoft.com/office/drawing/2014/main" id="{1180245E-9FEE-0489-D3B1-D2B2C69D6F42}"/>
                  </a:ext>
                </a:extLst>
              </p:cNvPr>
              <p:cNvSpPr/>
              <p:nvPr/>
            </p:nvSpPr>
            <p:spPr>
              <a:xfrm>
                <a:off x="2510832" y="4226137"/>
                <a:ext cx="100960" cy="61550"/>
              </a:xfrm>
              <a:custGeom>
                <a:avLst/>
                <a:gdLst/>
                <a:ahLst/>
                <a:cxnLst/>
                <a:rect l="l" t="t" r="r" b="b"/>
                <a:pathLst>
                  <a:path w="1568" h="956" extrusionOk="0">
                    <a:moveTo>
                      <a:pt x="735" y="0"/>
                    </a:moveTo>
                    <a:cubicBezTo>
                      <a:pt x="931" y="0"/>
                      <a:pt x="1568" y="294"/>
                      <a:pt x="1470" y="515"/>
                    </a:cubicBezTo>
                    <a:cubicBezTo>
                      <a:pt x="1421" y="686"/>
                      <a:pt x="1323" y="906"/>
                      <a:pt x="1078" y="906"/>
                    </a:cubicBezTo>
                    <a:cubicBezTo>
                      <a:pt x="710" y="906"/>
                      <a:pt x="172" y="955"/>
                      <a:pt x="0" y="686"/>
                    </a:cubicBezTo>
                    <a:lnTo>
                      <a:pt x="0" y="392"/>
                    </a:lnTo>
                    <a:lnTo>
                      <a:pt x="0" y="368"/>
                    </a:lnTo>
                    <a:cubicBezTo>
                      <a:pt x="123" y="25"/>
                      <a:pt x="441" y="0"/>
                      <a:pt x="735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2" name="Google Shape;569;p30">
                <a:extLst>
                  <a:ext uri="{FF2B5EF4-FFF2-40B4-BE49-F238E27FC236}">
                    <a16:creationId xmlns:a16="http://schemas.microsoft.com/office/drawing/2014/main" id="{3CD618BF-680F-6424-9639-D13AB0437259}"/>
                  </a:ext>
                </a:extLst>
              </p:cNvPr>
              <p:cNvSpPr/>
              <p:nvPr/>
            </p:nvSpPr>
            <p:spPr>
              <a:xfrm>
                <a:off x="2602265" y="4202508"/>
                <a:ext cx="119890" cy="75714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1176" extrusionOk="0">
                    <a:moveTo>
                      <a:pt x="1347" y="49"/>
                    </a:moveTo>
                    <a:cubicBezTo>
                      <a:pt x="1470" y="245"/>
                      <a:pt x="1690" y="441"/>
                      <a:pt x="1764" y="637"/>
                    </a:cubicBezTo>
                    <a:cubicBezTo>
                      <a:pt x="1862" y="808"/>
                      <a:pt x="1764" y="784"/>
                      <a:pt x="1568" y="882"/>
                    </a:cubicBezTo>
                    <a:cubicBezTo>
                      <a:pt x="1372" y="980"/>
                      <a:pt x="760" y="1176"/>
                      <a:pt x="490" y="1102"/>
                    </a:cubicBezTo>
                    <a:cubicBezTo>
                      <a:pt x="246" y="1029"/>
                      <a:pt x="1" y="367"/>
                      <a:pt x="246" y="245"/>
                    </a:cubicBezTo>
                    <a:cubicBezTo>
                      <a:pt x="417" y="172"/>
                      <a:pt x="956" y="0"/>
                      <a:pt x="1347" y="49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3" name="Google Shape;570;p30">
                <a:extLst>
                  <a:ext uri="{FF2B5EF4-FFF2-40B4-BE49-F238E27FC236}">
                    <a16:creationId xmlns:a16="http://schemas.microsoft.com/office/drawing/2014/main" id="{4B582E30-11A3-7451-D927-9E0E01DB48CE}"/>
                  </a:ext>
                </a:extLst>
              </p:cNvPr>
              <p:cNvSpPr/>
              <p:nvPr/>
            </p:nvSpPr>
            <p:spPr>
              <a:xfrm>
                <a:off x="2570715" y="4270305"/>
                <a:ext cx="96259" cy="100952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1568" extrusionOk="0">
                    <a:moveTo>
                      <a:pt x="1446" y="1567"/>
                    </a:moveTo>
                    <a:cubicBezTo>
                      <a:pt x="1201" y="1567"/>
                      <a:pt x="1005" y="1445"/>
                      <a:pt x="760" y="1445"/>
                    </a:cubicBezTo>
                    <a:cubicBezTo>
                      <a:pt x="319" y="1445"/>
                      <a:pt x="368" y="882"/>
                      <a:pt x="221" y="661"/>
                    </a:cubicBezTo>
                    <a:cubicBezTo>
                      <a:pt x="1" y="318"/>
                      <a:pt x="1078" y="0"/>
                      <a:pt x="1274" y="294"/>
                    </a:cubicBezTo>
                    <a:cubicBezTo>
                      <a:pt x="1470" y="490"/>
                      <a:pt x="1495" y="612"/>
                      <a:pt x="1495" y="931"/>
                    </a:cubicBezTo>
                    <a:cubicBezTo>
                      <a:pt x="1495" y="1102"/>
                      <a:pt x="1470" y="1543"/>
                      <a:pt x="1446" y="1567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4" name="Google Shape;571;p30">
                <a:extLst>
                  <a:ext uri="{FF2B5EF4-FFF2-40B4-BE49-F238E27FC236}">
                    <a16:creationId xmlns:a16="http://schemas.microsoft.com/office/drawing/2014/main" id="{CC8EFE89-3B22-54C4-D330-274997047983}"/>
                  </a:ext>
                </a:extLst>
              </p:cNvPr>
              <p:cNvSpPr/>
              <p:nvPr/>
            </p:nvSpPr>
            <p:spPr>
              <a:xfrm>
                <a:off x="2510832" y="4292324"/>
                <a:ext cx="67864" cy="64704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1005" extrusionOk="0">
                    <a:moveTo>
                      <a:pt x="490" y="1"/>
                    </a:moveTo>
                    <a:cubicBezTo>
                      <a:pt x="955" y="1"/>
                      <a:pt x="1053" y="25"/>
                      <a:pt x="1053" y="515"/>
                    </a:cubicBezTo>
                    <a:cubicBezTo>
                      <a:pt x="1053" y="809"/>
                      <a:pt x="319" y="1005"/>
                      <a:pt x="0" y="882"/>
                    </a:cubicBezTo>
                    <a:lnTo>
                      <a:pt x="0" y="123"/>
                    </a:lnTo>
                    <a:cubicBezTo>
                      <a:pt x="123" y="25"/>
                      <a:pt x="319" y="1"/>
                      <a:pt x="490" y="1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5" name="Google Shape;572;p30">
                <a:extLst>
                  <a:ext uri="{FF2B5EF4-FFF2-40B4-BE49-F238E27FC236}">
                    <a16:creationId xmlns:a16="http://schemas.microsoft.com/office/drawing/2014/main" id="{1456E81B-42DA-056D-5B7B-F448D7675A45}"/>
                  </a:ext>
                </a:extLst>
              </p:cNvPr>
              <p:cNvSpPr/>
              <p:nvPr/>
            </p:nvSpPr>
            <p:spPr>
              <a:xfrm>
                <a:off x="2510840" y="4354999"/>
                <a:ext cx="75801" cy="78669"/>
              </a:xfrm>
              <a:custGeom>
                <a:avLst/>
                <a:gdLst/>
                <a:ahLst/>
                <a:cxnLst/>
                <a:rect l="l" t="t" r="r" b="b"/>
                <a:pathLst>
                  <a:path w="1323" h="1373" extrusionOk="0">
                    <a:moveTo>
                      <a:pt x="1176" y="25"/>
                    </a:moveTo>
                    <a:cubicBezTo>
                      <a:pt x="980" y="1"/>
                      <a:pt x="294" y="50"/>
                      <a:pt x="0" y="148"/>
                    </a:cubicBezTo>
                    <a:lnTo>
                      <a:pt x="0" y="1103"/>
                    </a:lnTo>
                    <a:cubicBezTo>
                      <a:pt x="98" y="1152"/>
                      <a:pt x="196" y="1201"/>
                      <a:pt x="245" y="1225"/>
                    </a:cubicBezTo>
                    <a:cubicBezTo>
                      <a:pt x="466" y="1250"/>
                      <a:pt x="466" y="1372"/>
                      <a:pt x="710" y="1225"/>
                    </a:cubicBezTo>
                    <a:cubicBezTo>
                      <a:pt x="931" y="1103"/>
                      <a:pt x="1151" y="834"/>
                      <a:pt x="1200" y="638"/>
                    </a:cubicBezTo>
                    <a:cubicBezTo>
                      <a:pt x="1274" y="491"/>
                      <a:pt x="1323" y="99"/>
                      <a:pt x="1176" y="25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6" name="Google Shape;573;p30">
                <a:extLst>
                  <a:ext uri="{FF2B5EF4-FFF2-40B4-BE49-F238E27FC236}">
                    <a16:creationId xmlns:a16="http://schemas.microsoft.com/office/drawing/2014/main" id="{53FD646B-6F39-F0A3-A0D6-5EC090DC2F61}"/>
                  </a:ext>
                </a:extLst>
              </p:cNvPr>
              <p:cNvSpPr/>
              <p:nvPr/>
            </p:nvSpPr>
            <p:spPr>
              <a:xfrm>
                <a:off x="2726859" y="4222920"/>
                <a:ext cx="104115" cy="74169"/>
              </a:xfrm>
              <a:custGeom>
                <a:avLst/>
                <a:gdLst/>
                <a:ahLst/>
                <a:cxnLst/>
                <a:rect l="l" t="t" r="r" b="b"/>
                <a:pathLst>
                  <a:path w="1617" h="1152" extrusionOk="0">
                    <a:moveTo>
                      <a:pt x="931" y="148"/>
                    </a:moveTo>
                    <a:cubicBezTo>
                      <a:pt x="1249" y="246"/>
                      <a:pt x="1616" y="393"/>
                      <a:pt x="1469" y="833"/>
                    </a:cubicBezTo>
                    <a:cubicBezTo>
                      <a:pt x="1469" y="858"/>
                      <a:pt x="1420" y="882"/>
                      <a:pt x="1420" y="907"/>
                    </a:cubicBezTo>
                    <a:lnTo>
                      <a:pt x="1102" y="1103"/>
                    </a:lnTo>
                    <a:lnTo>
                      <a:pt x="1029" y="1103"/>
                    </a:lnTo>
                    <a:cubicBezTo>
                      <a:pt x="857" y="1127"/>
                      <a:pt x="490" y="1152"/>
                      <a:pt x="392" y="1005"/>
                    </a:cubicBezTo>
                    <a:cubicBezTo>
                      <a:pt x="270" y="833"/>
                      <a:pt x="0" y="295"/>
                      <a:pt x="270" y="148"/>
                    </a:cubicBezTo>
                    <a:cubicBezTo>
                      <a:pt x="294" y="123"/>
                      <a:pt x="931" y="1"/>
                      <a:pt x="931" y="148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7" name="Google Shape;574;p30">
                <a:extLst>
                  <a:ext uri="{FF2B5EF4-FFF2-40B4-BE49-F238E27FC236}">
                    <a16:creationId xmlns:a16="http://schemas.microsoft.com/office/drawing/2014/main" id="{B4512727-78E0-B9DB-8CB5-9FD3DEEF7478}"/>
                  </a:ext>
                </a:extLst>
              </p:cNvPr>
              <p:cNvSpPr/>
              <p:nvPr/>
            </p:nvSpPr>
            <p:spPr>
              <a:xfrm>
                <a:off x="2671677" y="4273904"/>
                <a:ext cx="94650" cy="86788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1348" extrusionOk="0">
                    <a:moveTo>
                      <a:pt x="808" y="1"/>
                    </a:moveTo>
                    <a:cubicBezTo>
                      <a:pt x="931" y="123"/>
                      <a:pt x="1151" y="270"/>
                      <a:pt x="1249" y="368"/>
                    </a:cubicBezTo>
                    <a:cubicBezTo>
                      <a:pt x="1347" y="490"/>
                      <a:pt x="1396" y="539"/>
                      <a:pt x="1469" y="613"/>
                    </a:cubicBezTo>
                    <a:lnTo>
                      <a:pt x="172" y="1347"/>
                    </a:lnTo>
                    <a:cubicBezTo>
                      <a:pt x="147" y="1200"/>
                      <a:pt x="0" y="858"/>
                      <a:pt x="0" y="784"/>
                    </a:cubicBezTo>
                    <a:cubicBezTo>
                      <a:pt x="25" y="613"/>
                      <a:pt x="686" y="25"/>
                      <a:pt x="808" y="1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8" name="Google Shape;575;p30">
                <a:extLst>
                  <a:ext uri="{FF2B5EF4-FFF2-40B4-BE49-F238E27FC236}">
                    <a16:creationId xmlns:a16="http://schemas.microsoft.com/office/drawing/2014/main" id="{91384B3E-2B15-E8B4-3C30-6438C033E260}"/>
                  </a:ext>
                </a:extLst>
              </p:cNvPr>
              <p:cNvSpPr/>
              <p:nvPr/>
            </p:nvSpPr>
            <p:spPr>
              <a:xfrm>
                <a:off x="2594410" y="4380659"/>
                <a:ext cx="55244" cy="31547"/>
              </a:xfrm>
              <a:custGeom>
                <a:avLst/>
                <a:gdLst/>
                <a:ahLst/>
                <a:cxnLst/>
                <a:rect l="l" t="t" r="r" b="b"/>
                <a:pathLst>
                  <a:path w="858" h="490" extrusionOk="0">
                    <a:moveTo>
                      <a:pt x="588" y="0"/>
                    </a:moveTo>
                    <a:lnTo>
                      <a:pt x="857" y="0"/>
                    </a:lnTo>
                    <a:lnTo>
                      <a:pt x="0" y="490"/>
                    </a:lnTo>
                    <a:cubicBezTo>
                      <a:pt x="0" y="343"/>
                      <a:pt x="0" y="196"/>
                      <a:pt x="98" y="123"/>
                    </a:cubicBezTo>
                    <a:cubicBezTo>
                      <a:pt x="172" y="74"/>
                      <a:pt x="368" y="0"/>
                      <a:pt x="588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9" name="Google Shape;576;p30">
                <a:extLst>
                  <a:ext uri="{FF2B5EF4-FFF2-40B4-BE49-F238E27FC236}">
                    <a16:creationId xmlns:a16="http://schemas.microsoft.com/office/drawing/2014/main" id="{E7EFCE52-C2F0-2556-CF47-21397171D0B9}"/>
                  </a:ext>
                </a:extLst>
              </p:cNvPr>
              <p:cNvSpPr/>
              <p:nvPr/>
            </p:nvSpPr>
            <p:spPr>
              <a:xfrm>
                <a:off x="2508627" y="3780084"/>
                <a:ext cx="75784" cy="97861"/>
              </a:xfrm>
              <a:custGeom>
                <a:avLst/>
                <a:gdLst/>
                <a:ahLst/>
                <a:cxnLst/>
                <a:rect l="l" t="t" r="r" b="b"/>
                <a:pathLst>
                  <a:path w="1177" h="1520" extrusionOk="0">
                    <a:moveTo>
                      <a:pt x="123" y="50"/>
                    </a:moveTo>
                    <a:cubicBezTo>
                      <a:pt x="246" y="99"/>
                      <a:pt x="270" y="246"/>
                      <a:pt x="442" y="344"/>
                    </a:cubicBezTo>
                    <a:cubicBezTo>
                      <a:pt x="686" y="466"/>
                      <a:pt x="1176" y="589"/>
                      <a:pt x="1054" y="956"/>
                    </a:cubicBezTo>
                    <a:cubicBezTo>
                      <a:pt x="956" y="1225"/>
                      <a:pt x="809" y="1519"/>
                      <a:pt x="564" y="1421"/>
                    </a:cubicBezTo>
                    <a:cubicBezTo>
                      <a:pt x="393" y="1348"/>
                      <a:pt x="197" y="1299"/>
                      <a:pt x="1" y="1201"/>
                    </a:cubicBezTo>
                    <a:lnTo>
                      <a:pt x="1" y="74"/>
                    </a:lnTo>
                    <a:cubicBezTo>
                      <a:pt x="74" y="1"/>
                      <a:pt x="123" y="1"/>
                      <a:pt x="123" y="5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0" name="Google Shape;577;p30">
                <a:extLst>
                  <a:ext uri="{FF2B5EF4-FFF2-40B4-BE49-F238E27FC236}">
                    <a16:creationId xmlns:a16="http://schemas.microsoft.com/office/drawing/2014/main" id="{64950407-279D-809F-31DE-7E6A46D87557}"/>
                  </a:ext>
                </a:extLst>
              </p:cNvPr>
              <p:cNvSpPr/>
              <p:nvPr/>
            </p:nvSpPr>
            <p:spPr>
              <a:xfrm>
                <a:off x="2730014" y="4164233"/>
                <a:ext cx="75720" cy="74169"/>
              </a:xfrm>
              <a:custGeom>
                <a:avLst/>
                <a:gdLst/>
                <a:ahLst/>
                <a:cxnLst/>
                <a:rect l="l" t="t" r="r" b="b"/>
                <a:pathLst>
                  <a:path w="1176" h="1152" extrusionOk="0">
                    <a:moveTo>
                      <a:pt x="612" y="0"/>
                    </a:moveTo>
                    <a:cubicBezTo>
                      <a:pt x="1078" y="0"/>
                      <a:pt x="1176" y="49"/>
                      <a:pt x="1176" y="539"/>
                    </a:cubicBezTo>
                    <a:cubicBezTo>
                      <a:pt x="1176" y="857"/>
                      <a:pt x="25" y="1151"/>
                      <a:pt x="25" y="735"/>
                    </a:cubicBezTo>
                    <a:cubicBezTo>
                      <a:pt x="25" y="588"/>
                      <a:pt x="0" y="221"/>
                      <a:pt x="98" y="123"/>
                    </a:cubicBezTo>
                    <a:cubicBezTo>
                      <a:pt x="221" y="74"/>
                      <a:pt x="441" y="0"/>
                      <a:pt x="612" y="0"/>
                    </a:cubicBezTo>
                    <a:close/>
                  </a:path>
                </a:pathLst>
              </a:custGeom>
              <a:solidFill>
                <a:srgbClr val="C29E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818" name="Google Shape;578;p30">
              <a:extLst>
                <a:ext uri="{FF2B5EF4-FFF2-40B4-BE49-F238E27FC236}">
                  <a16:creationId xmlns:a16="http://schemas.microsoft.com/office/drawing/2014/main" id="{98E7094C-D3F7-5927-CDAB-CA6915774A9E}"/>
                </a:ext>
              </a:extLst>
            </p:cNvPr>
            <p:cNvSpPr/>
            <p:nvPr/>
          </p:nvSpPr>
          <p:spPr>
            <a:xfrm>
              <a:off x="1845753" y="2717136"/>
              <a:ext cx="291804" cy="160827"/>
            </a:xfrm>
            <a:custGeom>
              <a:avLst/>
              <a:gdLst/>
              <a:ahLst/>
              <a:cxnLst/>
              <a:rect l="l" t="t" r="r" b="b"/>
              <a:pathLst>
                <a:path w="4532" h="2498" extrusionOk="0">
                  <a:moveTo>
                    <a:pt x="2401" y="1029"/>
                  </a:moveTo>
                  <a:cubicBezTo>
                    <a:pt x="3625" y="1641"/>
                    <a:pt x="4531" y="2253"/>
                    <a:pt x="4482" y="2375"/>
                  </a:cubicBezTo>
                  <a:cubicBezTo>
                    <a:pt x="4409" y="2498"/>
                    <a:pt x="3380" y="2082"/>
                    <a:pt x="2156" y="1469"/>
                  </a:cubicBezTo>
                  <a:cubicBezTo>
                    <a:pt x="931" y="857"/>
                    <a:pt x="1" y="245"/>
                    <a:pt x="74" y="123"/>
                  </a:cubicBezTo>
                  <a:cubicBezTo>
                    <a:pt x="123" y="0"/>
                    <a:pt x="1176" y="416"/>
                    <a:pt x="2401" y="1029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9" name="Google Shape;579;p30">
              <a:extLst>
                <a:ext uri="{FF2B5EF4-FFF2-40B4-BE49-F238E27FC236}">
                  <a16:creationId xmlns:a16="http://schemas.microsoft.com/office/drawing/2014/main" id="{66A9ED56-7BE4-DD40-BDF8-8E047706DABD}"/>
                </a:ext>
              </a:extLst>
            </p:cNvPr>
            <p:cNvSpPr/>
            <p:nvPr/>
          </p:nvSpPr>
          <p:spPr>
            <a:xfrm>
              <a:off x="1735389" y="2958318"/>
              <a:ext cx="173524" cy="97797"/>
            </a:xfrm>
            <a:custGeom>
              <a:avLst/>
              <a:gdLst/>
              <a:ahLst/>
              <a:cxnLst/>
              <a:rect l="l" t="t" r="r" b="b"/>
              <a:pathLst>
                <a:path w="2695" h="1519" extrusionOk="0">
                  <a:moveTo>
                    <a:pt x="686" y="295"/>
                  </a:moveTo>
                  <a:cubicBezTo>
                    <a:pt x="1690" y="784"/>
                    <a:pt x="2474" y="1323"/>
                    <a:pt x="2694" y="1519"/>
                  </a:cubicBezTo>
                  <a:lnTo>
                    <a:pt x="1" y="1"/>
                  </a:lnTo>
                  <a:cubicBezTo>
                    <a:pt x="246" y="99"/>
                    <a:pt x="466" y="172"/>
                    <a:pt x="686" y="295"/>
                  </a:cubicBezTo>
                  <a:close/>
                </a:path>
              </a:pathLst>
            </a:custGeom>
            <a:solidFill>
              <a:srgbClr val="967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820" name="Google Shape;580;p30">
              <a:extLst>
                <a:ext uri="{FF2B5EF4-FFF2-40B4-BE49-F238E27FC236}">
                  <a16:creationId xmlns:a16="http://schemas.microsoft.com/office/drawing/2014/main" id="{D6945DB2-69AA-54D5-697F-E81212484FC9}"/>
                </a:ext>
              </a:extLst>
            </p:cNvPr>
            <p:cNvGrpSpPr/>
            <p:nvPr/>
          </p:nvGrpSpPr>
          <p:grpSpPr>
            <a:xfrm>
              <a:off x="1162266" y="2296586"/>
              <a:ext cx="1352880" cy="1108432"/>
              <a:chOff x="1161487" y="2425640"/>
              <a:chExt cx="1352880" cy="1108432"/>
            </a:xfrm>
          </p:grpSpPr>
          <p:sp>
            <p:nvSpPr>
              <p:cNvPr id="925" name="Google Shape;581;p30">
                <a:extLst>
                  <a:ext uri="{FF2B5EF4-FFF2-40B4-BE49-F238E27FC236}">
                    <a16:creationId xmlns:a16="http://schemas.microsoft.com/office/drawing/2014/main" id="{312A12A6-4419-2696-FFF9-E6EAC08E625A}"/>
                  </a:ext>
                </a:extLst>
              </p:cNvPr>
              <p:cNvSpPr/>
              <p:nvPr/>
            </p:nvSpPr>
            <p:spPr>
              <a:xfrm>
                <a:off x="1456326" y="2644803"/>
                <a:ext cx="212931" cy="116726"/>
              </a:xfrm>
              <a:custGeom>
                <a:avLst/>
                <a:gdLst/>
                <a:ahLst/>
                <a:cxnLst/>
                <a:rect l="l" t="t" r="r" b="b"/>
                <a:pathLst>
                  <a:path w="3307" h="1813" extrusionOk="0">
                    <a:moveTo>
                      <a:pt x="1739" y="735"/>
                    </a:moveTo>
                    <a:cubicBezTo>
                      <a:pt x="2621" y="1200"/>
                      <a:pt x="3306" y="1616"/>
                      <a:pt x="3257" y="1714"/>
                    </a:cubicBezTo>
                    <a:cubicBezTo>
                      <a:pt x="3208" y="1812"/>
                      <a:pt x="2474" y="1543"/>
                      <a:pt x="1543" y="1078"/>
                    </a:cubicBezTo>
                    <a:cubicBezTo>
                      <a:pt x="662" y="612"/>
                      <a:pt x="0" y="196"/>
                      <a:pt x="25" y="98"/>
                    </a:cubicBezTo>
                    <a:cubicBezTo>
                      <a:pt x="74" y="0"/>
                      <a:pt x="857" y="318"/>
                      <a:pt x="1739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6" name="Google Shape;582;p30">
                <a:extLst>
                  <a:ext uri="{FF2B5EF4-FFF2-40B4-BE49-F238E27FC236}">
                    <a16:creationId xmlns:a16="http://schemas.microsoft.com/office/drawing/2014/main" id="{D95891BC-2D60-6BB4-8A70-F1B4F4AA447B}"/>
                  </a:ext>
                </a:extLst>
              </p:cNvPr>
              <p:cNvSpPr/>
              <p:nvPr/>
            </p:nvSpPr>
            <p:spPr>
              <a:xfrm>
                <a:off x="1284470" y="2602181"/>
                <a:ext cx="291742" cy="157738"/>
              </a:xfrm>
              <a:custGeom>
                <a:avLst/>
                <a:gdLst/>
                <a:ahLst/>
                <a:cxnLst/>
                <a:rect l="l" t="t" r="r" b="b"/>
                <a:pathLst>
                  <a:path w="4531" h="2450" extrusionOk="0">
                    <a:moveTo>
                      <a:pt x="2376" y="980"/>
                    </a:moveTo>
                    <a:cubicBezTo>
                      <a:pt x="3600" y="1593"/>
                      <a:pt x="4530" y="2205"/>
                      <a:pt x="4457" y="2327"/>
                    </a:cubicBezTo>
                    <a:cubicBezTo>
                      <a:pt x="4408" y="2450"/>
                      <a:pt x="3355" y="2033"/>
                      <a:pt x="2131" y="1421"/>
                    </a:cubicBezTo>
                    <a:cubicBezTo>
                      <a:pt x="906" y="809"/>
                      <a:pt x="0" y="197"/>
                      <a:pt x="49" y="74"/>
                    </a:cubicBezTo>
                    <a:cubicBezTo>
                      <a:pt x="123" y="1"/>
                      <a:pt x="1151" y="368"/>
                      <a:pt x="2376" y="98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7" name="Google Shape;583;p30">
                <a:extLst>
                  <a:ext uri="{FF2B5EF4-FFF2-40B4-BE49-F238E27FC236}">
                    <a16:creationId xmlns:a16="http://schemas.microsoft.com/office/drawing/2014/main" id="{BAF6056B-EC57-856C-A1D3-8A30AED6AED2}"/>
                  </a:ext>
                </a:extLst>
              </p:cNvPr>
              <p:cNvSpPr/>
              <p:nvPr/>
            </p:nvSpPr>
            <p:spPr>
              <a:xfrm>
                <a:off x="1164642" y="2425640"/>
                <a:ext cx="127746" cy="82024"/>
              </a:xfrm>
              <a:custGeom>
                <a:avLst/>
                <a:gdLst/>
                <a:ahLst/>
                <a:cxnLst/>
                <a:rect l="l" t="t" r="r" b="b"/>
                <a:pathLst>
                  <a:path w="1984" h="1274" extrusionOk="0">
                    <a:moveTo>
                      <a:pt x="416" y="196"/>
                    </a:moveTo>
                    <a:cubicBezTo>
                      <a:pt x="1298" y="661"/>
                      <a:pt x="1984" y="1078"/>
                      <a:pt x="1959" y="1176"/>
                    </a:cubicBezTo>
                    <a:cubicBezTo>
                      <a:pt x="1886" y="1274"/>
                      <a:pt x="1151" y="980"/>
                      <a:pt x="245" y="539"/>
                    </a:cubicBezTo>
                    <a:cubicBezTo>
                      <a:pt x="147" y="490"/>
                      <a:pt x="49" y="441"/>
                      <a:pt x="0" y="417"/>
                    </a:cubicBezTo>
                    <a:lnTo>
                      <a:pt x="0" y="0"/>
                    </a:lnTo>
                    <a:cubicBezTo>
                      <a:pt x="123" y="49"/>
                      <a:pt x="269" y="98"/>
                      <a:pt x="416" y="196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8" name="Google Shape;584;p30">
                <a:extLst>
                  <a:ext uri="{FF2B5EF4-FFF2-40B4-BE49-F238E27FC236}">
                    <a16:creationId xmlns:a16="http://schemas.microsoft.com/office/drawing/2014/main" id="{5A613807-99B6-9D01-622C-06CBEA1148D2}"/>
                  </a:ext>
                </a:extLst>
              </p:cNvPr>
              <p:cNvSpPr/>
              <p:nvPr/>
            </p:nvSpPr>
            <p:spPr>
              <a:xfrm>
                <a:off x="1161487" y="2468198"/>
                <a:ext cx="34705" cy="31612"/>
              </a:xfrm>
              <a:custGeom>
                <a:avLst/>
                <a:gdLst/>
                <a:ahLst/>
                <a:cxnLst/>
                <a:rect l="l" t="t" r="r" b="b"/>
                <a:pathLst>
                  <a:path w="539" h="491" extrusionOk="0">
                    <a:moveTo>
                      <a:pt x="0" y="0"/>
                    </a:moveTo>
                    <a:cubicBezTo>
                      <a:pt x="343" y="196"/>
                      <a:pt x="539" y="368"/>
                      <a:pt x="490" y="417"/>
                    </a:cubicBezTo>
                    <a:cubicBezTo>
                      <a:pt x="465" y="490"/>
                      <a:pt x="294" y="441"/>
                      <a:pt x="0" y="31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9" name="Google Shape;585;p30">
                <a:extLst>
                  <a:ext uri="{FF2B5EF4-FFF2-40B4-BE49-F238E27FC236}">
                    <a16:creationId xmlns:a16="http://schemas.microsoft.com/office/drawing/2014/main" id="{A745E67F-66CF-C439-4722-F9EF40126C91}"/>
                  </a:ext>
                </a:extLst>
              </p:cNvPr>
              <p:cNvSpPr/>
              <p:nvPr/>
            </p:nvSpPr>
            <p:spPr>
              <a:xfrm>
                <a:off x="1410609" y="2548613"/>
                <a:ext cx="242872" cy="132500"/>
              </a:xfrm>
              <a:custGeom>
                <a:avLst/>
                <a:gdLst/>
                <a:ahLst/>
                <a:cxnLst/>
                <a:rect l="l" t="t" r="r" b="b"/>
                <a:pathLst>
                  <a:path w="3772" h="2058" extrusionOk="0">
                    <a:moveTo>
                      <a:pt x="3722" y="1886"/>
                    </a:moveTo>
                    <a:cubicBezTo>
                      <a:pt x="3771" y="1935"/>
                      <a:pt x="3771" y="1959"/>
                      <a:pt x="3771" y="1959"/>
                    </a:cubicBezTo>
                    <a:cubicBezTo>
                      <a:pt x="3698" y="2057"/>
                      <a:pt x="2841" y="1739"/>
                      <a:pt x="1812" y="1225"/>
                    </a:cubicBezTo>
                    <a:cubicBezTo>
                      <a:pt x="759" y="711"/>
                      <a:pt x="0" y="221"/>
                      <a:pt x="25" y="98"/>
                    </a:cubicBezTo>
                    <a:cubicBezTo>
                      <a:pt x="49" y="0"/>
                      <a:pt x="612" y="172"/>
                      <a:pt x="1347" y="51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0" name="Google Shape;586;p30">
                <a:extLst>
                  <a:ext uri="{FF2B5EF4-FFF2-40B4-BE49-F238E27FC236}">
                    <a16:creationId xmlns:a16="http://schemas.microsoft.com/office/drawing/2014/main" id="{7B02E562-C716-DAA2-F717-552F91FAA80A}"/>
                  </a:ext>
                </a:extLst>
              </p:cNvPr>
              <p:cNvSpPr/>
              <p:nvPr/>
            </p:nvSpPr>
            <p:spPr>
              <a:xfrm>
                <a:off x="1281315" y="2523375"/>
                <a:ext cx="293288" cy="159283"/>
              </a:xfrm>
              <a:custGeom>
                <a:avLst/>
                <a:gdLst/>
                <a:ahLst/>
                <a:cxnLst/>
                <a:rect l="l" t="t" r="r" b="b"/>
                <a:pathLst>
                  <a:path w="4555" h="2474" extrusionOk="0">
                    <a:moveTo>
                      <a:pt x="2400" y="1005"/>
                    </a:moveTo>
                    <a:cubicBezTo>
                      <a:pt x="3624" y="1617"/>
                      <a:pt x="4555" y="2229"/>
                      <a:pt x="4481" y="2351"/>
                    </a:cubicBezTo>
                    <a:cubicBezTo>
                      <a:pt x="4408" y="2474"/>
                      <a:pt x="3380" y="2082"/>
                      <a:pt x="2155" y="1470"/>
                    </a:cubicBezTo>
                    <a:cubicBezTo>
                      <a:pt x="931" y="858"/>
                      <a:pt x="0" y="245"/>
                      <a:pt x="74" y="99"/>
                    </a:cubicBezTo>
                    <a:cubicBezTo>
                      <a:pt x="147" y="1"/>
                      <a:pt x="1176" y="392"/>
                      <a:pt x="2400" y="100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1" name="Google Shape;587;p30">
                <a:extLst>
                  <a:ext uri="{FF2B5EF4-FFF2-40B4-BE49-F238E27FC236}">
                    <a16:creationId xmlns:a16="http://schemas.microsoft.com/office/drawing/2014/main" id="{84A02B66-2A67-D92B-A92C-C4E77C6AB3C6}"/>
                  </a:ext>
                </a:extLst>
              </p:cNvPr>
              <p:cNvSpPr/>
              <p:nvPr/>
            </p:nvSpPr>
            <p:spPr>
              <a:xfrm>
                <a:off x="1167797" y="2504446"/>
                <a:ext cx="212867" cy="116726"/>
              </a:xfrm>
              <a:custGeom>
                <a:avLst/>
                <a:gdLst/>
                <a:ahLst/>
                <a:cxnLst/>
                <a:rect l="l" t="t" r="r" b="b"/>
                <a:pathLst>
                  <a:path w="3306" h="1813" extrusionOk="0">
                    <a:moveTo>
                      <a:pt x="1739" y="735"/>
                    </a:moveTo>
                    <a:cubicBezTo>
                      <a:pt x="2645" y="1201"/>
                      <a:pt x="3306" y="1641"/>
                      <a:pt x="3281" y="1715"/>
                    </a:cubicBezTo>
                    <a:cubicBezTo>
                      <a:pt x="3208" y="1813"/>
                      <a:pt x="2473" y="1543"/>
                      <a:pt x="1567" y="1078"/>
                    </a:cubicBezTo>
                    <a:cubicBezTo>
                      <a:pt x="686" y="613"/>
                      <a:pt x="0" y="197"/>
                      <a:pt x="25" y="99"/>
                    </a:cubicBezTo>
                    <a:cubicBezTo>
                      <a:pt x="98" y="1"/>
                      <a:pt x="857" y="295"/>
                      <a:pt x="1739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2" name="Google Shape;588;p30">
                <a:extLst>
                  <a:ext uri="{FF2B5EF4-FFF2-40B4-BE49-F238E27FC236}">
                    <a16:creationId xmlns:a16="http://schemas.microsoft.com/office/drawing/2014/main" id="{C3E40FFC-9A5F-7CDB-599D-513C4972C201}"/>
                  </a:ext>
                </a:extLst>
              </p:cNvPr>
              <p:cNvSpPr/>
              <p:nvPr/>
            </p:nvSpPr>
            <p:spPr>
              <a:xfrm>
                <a:off x="1629791" y="2696825"/>
                <a:ext cx="214477" cy="115116"/>
              </a:xfrm>
              <a:custGeom>
                <a:avLst/>
                <a:gdLst/>
                <a:ahLst/>
                <a:cxnLst/>
                <a:rect l="l" t="t" r="r" b="b"/>
                <a:pathLst>
                  <a:path w="3331" h="1788" extrusionOk="0">
                    <a:moveTo>
                      <a:pt x="1739" y="735"/>
                    </a:moveTo>
                    <a:cubicBezTo>
                      <a:pt x="2620" y="1176"/>
                      <a:pt x="3330" y="1616"/>
                      <a:pt x="3257" y="1690"/>
                    </a:cubicBezTo>
                    <a:cubicBezTo>
                      <a:pt x="3208" y="1788"/>
                      <a:pt x="2473" y="1518"/>
                      <a:pt x="1543" y="1053"/>
                    </a:cubicBezTo>
                    <a:cubicBezTo>
                      <a:pt x="661" y="612"/>
                      <a:pt x="0" y="172"/>
                      <a:pt x="25" y="74"/>
                    </a:cubicBezTo>
                    <a:cubicBezTo>
                      <a:pt x="74" y="0"/>
                      <a:pt x="857" y="270"/>
                      <a:pt x="1739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3" name="Google Shape;589;p30">
                <a:extLst>
                  <a:ext uri="{FF2B5EF4-FFF2-40B4-BE49-F238E27FC236}">
                    <a16:creationId xmlns:a16="http://schemas.microsoft.com/office/drawing/2014/main" id="{112AAE4E-371B-8C72-AEC7-135488686E7D}"/>
                  </a:ext>
                </a:extLst>
              </p:cNvPr>
              <p:cNvSpPr/>
              <p:nvPr/>
            </p:nvSpPr>
            <p:spPr>
              <a:xfrm>
                <a:off x="1304946" y="2652658"/>
                <a:ext cx="233407" cy="126190"/>
              </a:xfrm>
              <a:custGeom>
                <a:avLst/>
                <a:gdLst/>
                <a:ahLst/>
                <a:cxnLst/>
                <a:rect l="l" t="t" r="r" b="b"/>
                <a:pathLst>
                  <a:path w="3625" h="1960" extrusionOk="0">
                    <a:moveTo>
                      <a:pt x="1911" y="809"/>
                    </a:moveTo>
                    <a:cubicBezTo>
                      <a:pt x="2890" y="1298"/>
                      <a:pt x="3625" y="1764"/>
                      <a:pt x="3576" y="1862"/>
                    </a:cubicBezTo>
                    <a:cubicBezTo>
                      <a:pt x="3502" y="1960"/>
                      <a:pt x="2670" y="1666"/>
                      <a:pt x="1739" y="1152"/>
                    </a:cubicBezTo>
                    <a:cubicBezTo>
                      <a:pt x="760" y="686"/>
                      <a:pt x="1" y="172"/>
                      <a:pt x="74" y="99"/>
                    </a:cubicBezTo>
                    <a:cubicBezTo>
                      <a:pt x="98" y="1"/>
                      <a:pt x="931" y="319"/>
                      <a:pt x="1911" y="80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4" name="Google Shape;590;p30">
                <a:extLst>
                  <a:ext uri="{FF2B5EF4-FFF2-40B4-BE49-F238E27FC236}">
                    <a16:creationId xmlns:a16="http://schemas.microsoft.com/office/drawing/2014/main" id="{AEB3835B-0C95-A7EB-0838-B250D85531EB}"/>
                  </a:ext>
                </a:extLst>
              </p:cNvPr>
              <p:cNvSpPr/>
              <p:nvPr/>
            </p:nvSpPr>
            <p:spPr>
              <a:xfrm>
                <a:off x="1161487" y="2524985"/>
                <a:ext cx="93041" cy="64705"/>
              </a:xfrm>
              <a:custGeom>
                <a:avLst/>
                <a:gdLst/>
                <a:ahLst/>
                <a:cxnLst/>
                <a:rect l="l" t="t" r="r" b="b"/>
                <a:pathLst>
                  <a:path w="1445" h="1005" extrusionOk="0">
                    <a:moveTo>
                      <a:pt x="0" y="0"/>
                    </a:moveTo>
                    <a:cubicBezTo>
                      <a:pt x="833" y="416"/>
                      <a:pt x="1445" y="833"/>
                      <a:pt x="1420" y="906"/>
                    </a:cubicBezTo>
                    <a:cubicBezTo>
                      <a:pt x="1396" y="1004"/>
                      <a:pt x="784" y="784"/>
                      <a:pt x="0" y="416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5" name="Google Shape;591;p30">
                <a:extLst>
                  <a:ext uri="{FF2B5EF4-FFF2-40B4-BE49-F238E27FC236}">
                    <a16:creationId xmlns:a16="http://schemas.microsoft.com/office/drawing/2014/main" id="{8E99F101-988A-BA7C-6009-AADB77D262A2}"/>
                  </a:ext>
                </a:extLst>
              </p:cNvPr>
              <p:cNvSpPr/>
              <p:nvPr/>
            </p:nvSpPr>
            <p:spPr>
              <a:xfrm>
                <a:off x="1276550" y="2747238"/>
                <a:ext cx="212931" cy="116726"/>
              </a:xfrm>
              <a:custGeom>
                <a:avLst/>
                <a:gdLst/>
                <a:ahLst/>
                <a:cxnLst/>
                <a:rect l="l" t="t" r="r" b="b"/>
                <a:pathLst>
                  <a:path w="3307" h="1813" extrusionOk="0">
                    <a:moveTo>
                      <a:pt x="1739" y="735"/>
                    </a:moveTo>
                    <a:cubicBezTo>
                      <a:pt x="2621" y="1201"/>
                      <a:pt x="3307" y="1617"/>
                      <a:pt x="3282" y="1715"/>
                    </a:cubicBezTo>
                    <a:cubicBezTo>
                      <a:pt x="3209" y="1813"/>
                      <a:pt x="2474" y="1519"/>
                      <a:pt x="1568" y="1078"/>
                    </a:cubicBezTo>
                    <a:cubicBezTo>
                      <a:pt x="662" y="613"/>
                      <a:pt x="1" y="172"/>
                      <a:pt x="25" y="99"/>
                    </a:cubicBezTo>
                    <a:cubicBezTo>
                      <a:pt x="99" y="1"/>
                      <a:pt x="833" y="270"/>
                      <a:pt x="1739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6" name="Google Shape;592;p30">
                <a:extLst>
                  <a:ext uri="{FF2B5EF4-FFF2-40B4-BE49-F238E27FC236}">
                    <a16:creationId xmlns:a16="http://schemas.microsoft.com/office/drawing/2014/main" id="{3F8FDF76-B082-57C5-AED8-8F62A819B14A}"/>
                  </a:ext>
                </a:extLst>
              </p:cNvPr>
              <p:cNvSpPr/>
              <p:nvPr/>
            </p:nvSpPr>
            <p:spPr>
              <a:xfrm>
                <a:off x="1161487" y="2723609"/>
                <a:ext cx="233407" cy="138809"/>
              </a:xfrm>
              <a:custGeom>
                <a:avLst/>
                <a:gdLst/>
                <a:ahLst/>
                <a:cxnLst/>
                <a:rect l="l" t="t" r="r" b="b"/>
                <a:pathLst>
                  <a:path w="3625" h="2156" extrusionOk="0">
                    <a:moveTo>
                      <a:pt x="1469" y="662"/>
                    </a:moveTo>
                    <a:cubicBezTo>
                      <a:pt x="2694" y="1274"/>
                      <a:pt x="3624" y="1886"/>
                      <a:pt x="3551" y="2033"/>
                    </a:cubicBezTo>
                    <a:cubicBezTo>
                      <a:pt x="3502" y="2155"/>
                      <a:pt x="2449" y="1739"/>
                      <a:pt x="1225" y="1127"/>
                    </a:cubicBezTo>
                    <a:cubicBezTo>
                      <a:pt x="759" y="882"/>
                      <a:pt x="343" y="662"/>
                      <a:pt x="0" y="466"/>
                    </a:cubicBezTo>
                    <a:lnTo>
                      <a:pt x="0" y="1"/>
                    </a:lnTo>
                    <a:cubicBezTo>
                      <a:pt x="441" y="147"/>
                      <a:pt x="931" y="392"/>
                      <a:pt x="1469" y="662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7" name="Google Shape;593;p30">
                <a:extLst>
                  <a:ext uri="{FF2B5EF4-FFF2-40B4-BE49-F238E27FC236}">
                    <a16:creationId xmlns:a16="http://schemas.microsoft.com/office/drawing/2014/main" id="{F20D780B-3E90-BC42-6195-82A6EA715E4E}"/>
                  </a:ext>
                </a:extLst>
              </p:cNvPr>
              <p:cNvSpPr/>
              <p:nvPr/>
            </p:nvSpPr>
            <p:spPr>
              <a:xfrm>
                <a:off x="1230834" y="2649503"/>
                <a:ext cx="244481" cy="134109"/>
              </a:xfrm>
              <a:custGeom>
                <a:avLst/>
                <a:gdLst/>
                <a:ahLst/>
                <a:cxnLst/>
                <a:rect l="l" t="t" r="r" b="b"/>
                <a:pathLst>
                  <a:path w="3797" h="2083" extrusionOk="0">
                    <a:moveTo>
                      <a:pt x="1984" y="858"/>
                    </a:moveTo>
                    <a:cubicBezTo>
                      <a:pt x="3037" y="1372"/>
                      <a:pt x="3796" y="1862"/>
                      <a:pt x="3772" y="1984"/>
                    </a:cubicBezTo>
                    <a:cubicBezTo>
                      <a:pt x="3698" y="2082"/>
                      <a:pt x="2841" y="1764"/>
                      <a:pt x="1813" y="1249"/>
                    </a:cubicBezTo>
                    <a:cubicBezTo>
                      <a:pt x="760" y="711"/>
                      <a:pt x="1" y="221"/>
                      <a:pt x="25" y="99"/>
                    </a:cubicBezTo>
                    <a:cubicBezTo>
                      <a:pt x="74" y="1"/>
                      <a:pt x="956" y="319"/>
                      <a:pt x="1984" y="858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8" name="Google Shape;594;p30">
                <a:extLst>
                  <a:ext uri="{FF2B5EF4-FFF2-40B4-BE49-F238E27FC236}">
                    <a16:creationId xmlns:a16="http://schemas.microsoft.com/office/drawing/2014/main" id="{3202CFEC-CC48-379C-7553-772C0DCF01A7}"/>
                  </a:ext>
                </a:extLst>
              </p:cNvPr>
              <p:cNvSpPr/>
              <p:nvPr/>
            </p:nvSpPr>
            <p:spPr>
              <a:xfrm>
                <a:off x="1163032" y="2647958"/>
                <a:ext cx="231861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3601" h="2131" extrusionOk="0">
                    <a:moveTo>
                      <a:pt x="1445" y="661"/>
                    </a:moveTo>
                    <a:cubicBezTo>
                      <a:pt x="2670" y="1273"/>
                      <a:pt x="3600" y="1886"/>
                      <a:pt x="3527" y="2008"/>
                    </a:cubicBezTo>
                    <a:cubicBezTo>
                      <a:pt x="3478" y="2131"/>
                      <a:pt x="2425" y="1714"/>
                      <a:pt x="1201" y="1102"/>
                    </a:cubicBezTo>
                    <a:cubicBezTo>
                      <a:pt x="735" y="906"/>
                      <a:pt x="343" y="661"/>
                      <a:pt x="1" y="465"/>
                    </a:cubicBezTo>
                    <a:lnTo>
                      <a:pt x="1" y="0"/>
                    </a:lnTo>
                    <a:cubicBezTo>
                      <a:pt x="417" y="147"/>
                      <a:pt x="907" y="392"/>
                      <a:pt x="1445" y="661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9" name="Google Shape;595;p30">
                <a:extLst>
                  <a:ext uri="{FF2B5EF4-FFF2-40B4-BE49-F238E27FC236}">
                    <a16:creationId xmlns:a16="http://schemas.microsoft.com/office/drawing/2014/main" id="{ABC7F976-AD2A-723D-85E6-3B859E294F68}"/>
                  </a:ext>
                </a:extLst>
              </p:cNvPr>
              <p:cNvSpPr/>
              <p:nvPr/>
            </p:nvSpPr>
            <p:spPr>
              <a:xfrm>
                <a:off x="1161487" y="2688906"/>
                <a:ext cx="37860" cy="31612"/>
              </a:xfrm>
              <a:custGeom>
                <a:avLst/>
                <a:gdLst/>
                <a:ahLst/>
                <a:cxnLst/>
                <a:rect l="l" t="t" r="r" b="b"/>
                <a:pathLst>
                  <a:path w="588" h="491" extrusionOk="0">
                    <a:moveTo>
                      <a:pt x="0" y="1"/>
                    </a:moveTo>
                    <a:cubicBezTo>
                      <a:pt x="367" y="197"/>
                      <a:pt x="588" y="393"/>
                      <a:pt x="563" y="417"/>
                    </a:cubicBezTo>
                    <a:cubicBezTo>
                      <a:pt x="514" y="491"/>
                      <a:pt x="318" y="417"/>
                      <a:pt x="0" y="29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0" name="Google Shape;596;p30">
                <a:extLst>
                  <a:ext uri="{FF2B5EF4-FFF2-40B4-BE49-F238E27FC236}">
                    <a16:creationId xmlns:a16="http://schemas.microsoft.com/office/drawing/2014/main" id="{6C754664-1EEA-3A79-AB6E-6E88E73803DD}"/>
                  </a:ext>
                </a:extLst>
              </p:cNvPr>
              <p:cNvSpPr/>
              <p:nvPr/>
            </p:nvSpPr>
            <p:spPr>
              <a:xfrm>
                <a:off x="1163032" y="2766167"/>
                <a:ext cx="194001" cy="113571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1764" extrusionOk="0">
                    <a:moveTo>
                      <a:pt x="1298" y="588"/>
                    </a:moveTo>
                    <a:cubicBezTo>
                      <a:pt x="2278" y="1078"/>
                      <a:pt x="3013" y="1568"/>
                      <a:pt x="2964" y="1666"/>
                    </a:cubicBezTo>
                    <a:cubicBezTo>
                      <a:pt x="2890" y="1764"/>
                      <a:pt x="2058" y="1445"/>
                      <a:pt x="1103" y="956"/>
                    </a:cubicBezTo>
                    <a:cubicBezTo>
                      <a:pt x="686" y="760"/>
                      <a:pt x="294" y="539"/>
                      <a:pt x="1" y="344"/>
                    </a:cubicBezTo>
                    <a:lnTo>
                      <a:pt x="1" y="1"/>
                    </a:lnTo>
                    <a:cubicBezTo>
                      <a:pt x="343" y="172"/>
                      <a:pt x="809" y="344"/>
                      <a:pt x="1298" y="588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1" name="Google Shape;597;p30">
                <a:extLst>
                  <a:ext uri="{FF2B5EF4-FFF2-40B4-BE49-F238E27FC236}">
                    <a16:creationId xmlns:a16="http://schemas.microsoft.com/office/drawing/2014/main" id="{9EBE5A5B-A0FB-DE9D-F487-2A2ED5875747}"/>
                  </a:ext>
                </a:extLst>
              </p:cNvPr>
              <p:cNvSpPr/>
              <p:nvPr/>
            </p:nvSpPr>
            <p:spPr>
              <a:xfrm>
                <a:off x="1222979" y="2838727"/>
                <a:ext cx="230252" cy="126190"/>
              </a:xfrm>
              <a:custGeom>
                <a:avLst/>
                <a:gdLst/>
                <a:ahLst/>
                <a:cxnLst/>
                <a:rect l="l" t="t" r="r" b="b"/>
                <a:pathLst>
                  <a:path w="3576" h="1960" extrusionOk="0">
                    <a:moveTo>
                      <a:pt x="1861" y="784"/>
                    </a:moveTo>
                    <a:cubicBezTo>
                      <a:pt x="2841" y="1274"/>
                      <a:pt x="3575" y="1763"/>
                      <a:pt x="3526" y="1861"/>
                    </a:cubicBezTo>
                    <a:cubicBezTo>
                      <a:pt x="3453" y="1959"/>
                      <a:pt x="2645" y="1641"/>
                      <a:pt x="1690" y="1151"/>
                    </a:cubicBezTo>
                    <a:cubicBezTo>
                      <a:pt x="1592" y="1102"/>
                      <a:pt x="1494" y="1053"/>
                      <a:pt x="1420" y="1004"/>
                    </a:cubicBezTo>
                    <a:lnTo>
                      <a:pt x="441" y="416"/>
                    </a:lnTo>
                    <a:cubicBezTo>
                      <a:pt x="147" y="245"/>
                      <a:pt x="0" y="98"/>
                      <a:pt x="25" y="49"/>
                    </a:cubicBezTo>
                    <a:cubicBezTo>
                      <a:pt x="49" y="0"/>
                      <a:pt x="882" y="294"/>
                      <a:pt x="1861" y="78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942" name="Google Shape;598;p30">
                <a:extLst>
                  <a:ext uri="{FF2B5EF4-FFF2-40B4-BE49-F238E27FC236}">
                    <a16:creationId xmlns:a16="http://schemas.microsoft.com/office/drawing/2014/main" id="{DA1B2F7B-E36D-518E-12A0-372F4ADFAFE7}"/>
                  </a:ext>
                </a:extLst>
              </p:cNvPr>
              <p:cNvGrpSpPr/>
              <p:nvPr/>
            </p:nvGrpSpPr>
            <p:grpSpPr>
              <a:xfrm>
                <a:off x="1364893" y="2759857"/>
                <a:ext cx="1149473" cy="774215"/>
                <a:chOff x="1364893" y="2759857"/>
                <a:chExt cx="1149473" cy="774215"/>
              </a:xfrm>
            </p:grpSpPr>
            <p:sp>
              <p:nvSpPr>
                <p:cNvPr id="944" name="Google Shape;599;p30">
                  <a:extLst>
                    <a:ext uri="{FF2B5EF4-FFF2-40B4-BE49-F238E27FC236}">
                      <a16:creationId xmlns:a16="http://schemas.microsoft.com/office/drawing/2014/main" id="{5E55BC89-4FDE-D60F-FF9E-B3706818EB58}"/>
                    </a:ext>
                  </a:extLst>
                </p:cNvPr>
                <p:cNvSpPr/>
                <p:nvPr/>
              </p:nvSpPr>
              <p:spPr>
                <a:xfrm>
                  <a:off x="1820577" y="2811879"/>
                  <a:ext cx="282277" cy="1545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4" h="2401" extrusionOk="0">
                      <a:moveTo>
                        <a:pt x="2302" y="980"/>
                      </a:moveTo>
                      <a:cubicBezTo>
                        <a:pt x="3453" y="1568"/>
                        <a:pt x="4383" y="2156"/>
                        <a:pt x="4310" y="2278"/>
                      </a:cubicBezTo>
                      <a:cubicBezTo>
                        <a:pt x="4261" y="2401"/>
                        <a:pt x="3232" y="2033"/>
                        <a:pt x="2082" y="1421"/>
                      </a:cubicBezTo>
                      <a:cubicBezTo>
                        <a:pt x="906" y="833"/>
                        <a:pt x="0" y="246"/>
                        <a:pt x="49" y="123"/>
                      </a:cubicBezTo>
                      <a:cubicBezTo>
                        <a:pt x="123" y="1"/>
                        <a:pt x="1127" y="417"/>
                        <a:pt x="2302" y="98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45" name="Google Shape;600;p30">
                  <a:extLst>
                    <a:ext uri="{FF2B5EF4-FFF2-40B4-BE49-F238E27FC236}">
                      <a16:creationId xmlns:a16="http://schemas.microsoft.com/office/drawing/2014/main" id="{6471EF30-AE01-3F0D-FF0D-F2C14E5D0575}"/>
                    </a:ext>
                  </a:extLst>
                </p:cNvPr>
                <p:cNvSpPr/>
                <p:nvPr/>
              </p:nvSpPr>
              <p:spPr>
                <a:xfrm>
                  <a:off x="1661277" y="2778786"/>
                  <a:ext cx="290197" cy="159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7" h="2474" extrusionOk="0">
                      <a:moveTo>
                        <a:pt x="2376" y="1005"/>
                      </a:moveTo>
                      <a:cubicBezTo>
                        <a:pt x="3601" y="1617"/>
                        <a:pt x="4507" y="2229"/>
                        <a:pt x="4458" y="2351"/>
                      </a:cubicBezTo>
                      <a:cubicBezTo>
                        <a:pt x="4384" y="2474"/>
                        <a:pt x="3356" y="2082"/>
                        <a:pt x="2131" y="1470"/>
                      </a:cubicBezTo>
                      <a:cubicBezTo>
                        <a:pt x="907" y="858"/>
                        <a:pt x="1" y="245"/>
                        <a:pt x="50" y="123"/>
                      </a:cubicBezTo>
                      <a:cubicBezTo>
                        <a:pt x="123" y="1"/>
                        <a:pt x="1152" y="392"/>
                        <a:pt x="2376" y="100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46" name="Google Shape;601;p30">
                  <a:extLst>
                    <a:ext uri="{FF2B5EF4-FFF2-40B4-BE49-F238E27FC236}">
                      <a16:creationId xmlns:a16="http://schemas.microsoft.com/office/drawing/2014/main" id="{C3CF8104-8902-268A-6573-782A1424784C}"/>
                    </a:ext>
                  </a:extLst>
                </p:cNvPr>
                <p:cNvSpPr/>
                <p:nvPr/>
              </p:nvSpPr>
              <p:spPr>
                <a:xfrm>
                  <a:off x="1546213" y="2759857"/>
                  <a:ext cx="212931" cy="1183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7" h="1838" extrusionOk="0">
                      <a:moveTo>
                        <a:pt x="1739" y="760"/>
                      </a:moveTo>
                      <a:cubicBezTo>
                        <a:pt x="2645" y="1225"/>
                        <a:pt x="3306" y="1641"/>
                        <a:pt x="3282" y="1739"/>
                      </a:cubicBezTo>
                      <a:cubicBezTo>
                        <a:pt x="3208" y="1837"/>
                        <a:pt x="2473" y="1543"/>
                        <a:pt x="1567" y="1103"/>
                      </a:cubicBezTo>
                      <a:cubicBezTo>
                        <a:pt x="686" y="637"/>
                        <a:pt x="0" y="197"/>
                        <a:pt x="25" y="123"/>
                      </a:cubicBezTo>
                      <a:cubicBezTo>
                        <a:pt x="98" y="1"/>
                        <a:pt x="857" y="295"/>
                        <a:pt x="1739" y="76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47" name="Google Shape;602;p30">
                  <a:extLst>
                    <a:ext uri="{FF2B5EF4-FFF2-40B4-BE49-F238E27FC236}">
                      <a16:creationId xmlns:a16="http://schemas.microsoft.com/office/drawing/2014/main" id="{91602324-BDA0-3378-BC1C-E671D4DD65AE}"/>
                    </a:ext>
                  </a:extLst>
                </p:cNvPr>
                <p:cNvSpPr/>
                <p:nvPr/>
              </p:nvSpPr>
              <p:spPr>
                <a:xfrm>
                  <a:off x="2017672" y="2950627"/>
                  <a:ext cx="212867" cy="116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6" h="1813" extrusionOk="0">
                      <a:moveTo>
                        <a:pt x="1739" y="735"/>
                      </a:moveTo>
                      <a:cubicBezTo>
                        <a:pt x="2620" y="1201"/>
                        <a:pt x="3306" y="1617"/>
                        <a:pt x="3281" y="1715"/>
                      </a:cubicBezTo>
                      <a:cubicBezTo>
                        <a:pt x="3208" y="1813"/>
                        <a:pt x="2473" y="1519"/>
                        <a:pt x="1567" y="1078"/>
                      </a:cubicBezTo>
                      <a:cubicBezTo>
                        <a:pt x="661" y="613"/>
                        <a:pt x="0" y="172"/>
                        <a:pt x="25" y="99"/>
                      </a:cubicBezTo>
                      <a:cubicBezTo>
                        <a:pt x="98" y="1"/>
                        <a:pt x="857" y="295"/>
                        <a:pt x="1739" y="73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48" name="Google Shape;603;p30">
                  <a:extLst>
                    <a:ext uri="{FF2B5EF4-FFF2-40B4-BE49-F238E27FC236}">
                      <a16:creationId xmlns:a16="http://schemas.microsoft.com/office/drawing/2014/main" id="{1F4040D9-B9D4-E22B-45A7-488AC5FD5CC9}"/>
                    </a:ext>
                  </a:extLst>
                </p:cNvPr>
                <p:cNvSpPr/>
                <p:nvPr/>
              </p:nvSpPr>
              <p:spPr>
                <a:xfrm>
                  <a:off x="1913555" y="2977475"/>
                  <a:ext cx="211386" cy="116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3" h="1813" extrusionOk="0">
                      <a:moveTo>
                        <a:pt x="1740" y="735"/>
                      </a:moveTo>
                      <a:cubicBezTo>
                        <a:pt x="2621" y="1200"/>
                        <a:pt x="3282" y="1641"/>
                        <a:pt x="3258" y="1714"/>
                      </a:cubicBezTo>
                      <a:cubicBezTo>
                        <a:pt x="3209" y="1812"/>
                        <a:pt x="2474" y="1543"/>
                        <a:pt x="1544" y="1078"/>
                      </a:cubicBezTo>
                      <a:cubicBezTo>
                        <a:pt x="662" y="612"/>
                        <a:pt x="1" y="196"/>
                        <a:pt x="25" y="98"/>
                      </a:cubicBezTo>
                      <a:cubicBezTo>
                        <a:pt x="74" y="0"/>
                        <a:pt x="858" y="294"/>
                        <a:pt x="1740" y="73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49" name="Google Shape;604;p30">
                  <a:extLst>
                    <a:ext uri="{FF2B5EF4-FFF2-40B4-BE49-F238E27FC236}">
                      <a16:creationId xmlns:a16="http://schemas.microsoft.com/office/drawing/2014/main" id="{3A3727AA-422D-B94C-A526-D40992C5561A}"/>
                    </a:ext>
                  </a:extLst>
                </p:cNvPr>
                <p:cNvSpPr/>
                <p:nvPr/>
              </p:nvSpPr>
              <p:spPr>
                <a:xfrm>
                  <a:off x="1744855" y="2928543"/>
                  <a:ext cx="274422" cy="1498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2" h="2328" extrusionOk="0">
                      <a:moveTo>
                        <a:pt x="2254" y="956"/>
                      </a:moveTo>
                      <a:cubicBezTo>
                        <a:pt x="3380" y="1544"/>
                        <a:pt x="4262" y="2082"/>
                        <a:pt x="4213" y="2205"/>
                      </a:cubicBezTo>
                      <a:cubicBezTo>
                        <a:pt x="4139" y="2327"/>
                        <a:pt x="3160" y="1960"/>
                        <a:pt x="2033" y="1372"/>
                      </a:cubicBezTo>
                      <a:cubicBezTo>
                        <a:pt x="907" y="809"/>
                        <a:pt x="1" y="246"/>
                        <a:pt x="74" y="123"/>
                      </a:cubicBezTo>
                      <a:cubicBezTo>
                        <a:pt x="123" y="1"/>
                        <a:pt x="1103" y="368"/>
                        <a:pt x="2254" y="956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50" name="Google Shape;605;p30">
                  <a:extLst>
                    <a:ext uri="{FF2B5EF4-FFF2-40B4-BE49-F238E27FC236}">
                      <a16:creationId xmlns:a16="http://schemas.microsoft.com/office/drawing/2014/main" id="{B2F3E18F-51D6-2670-3D1C-E113EF9C3DF1}"/>
                    </a:ext>
                  </a:extLst>
                </p:cNvPr>
                <p:cNvSpPr/>
                <p:nvPr/>
              </p:nvSpPr>
              <p:spPr>
                <a:xfrm>
                  <a:off x="2146966" y="2982175"/>
                  <a:ext cx="212867" cy="116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6" h="1813" extrusionOk="0">
                      <a:moveTo>
                        <a:pt x="1763" y="735"/>
                      </a:moveTo>
                      <a:cubicBezTo>
                        <a:pt x="2645" y="1200"/>
                        <a:pt x="3306" y="1617"/>
                        <a:pt x="3281" y="1715"/>
                      </a:cubicBezTo>
                      <a:cubicBezTo>
                        <a:pt x="3232" y="1813"/>
                        <a:pt x="2498" y="1519"/>
                        <a:pt x="1567" y="1078"/>
                      </a:cubicBezTo>
                      <a:cubicBezTo>
                        <a:pt x="686" y="613"/>
                        <a:pt x="0" y="172"/>
                        <a:pt x="49" y="98"/>
                      </a:cubicBezTo>
                      <a:cubicBezTo>
                        <a:pt x="98" y="1"/>
                        <a:pt x="857" y="270"/>
                        <a:pt x="1763" y="73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51" name="Google Shape;606;p30">
                  <a:extLst>
                    <a:ext uri="{FF2B5EF4-FFF2-40B4-BE49-F238E27FC236}">
                      <a16:creationId xmlns:a16="http://schemas.microsoft.com/office/drawing/2014/main" id="{2EDE3C92-B596-E6BB-E8D5-C410DAB05610}"/>
                    </a:ext>
                  </a:extLst>
                </p:cNvPr>
                <p:cNvSpPr/>
                <p:nvPr/>
              </p:nvSpPr>
              <p:spPr>
                <a:xfrm>
                  <a:off x="1639192" y="2914379"/>
                  <a:ext cx="282342" cy="1545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5" h="2401" extrusionOk="0">
                      <a:moveTo>
                        <a:pt x="2303" y="980"/>
                      </a:moveTo>
                      <a:cubicBezTo>
                        <a:pt x="3454" y="1568"/>
                        <a:pt x="4384" y="2155"/>
                        <a:pt x="4311" y="2278"/>
                      </a:cubicBezTo>
                      <a:cubicBezTo>
                        <a:pt x="4237" y="2400"/>
                        <a:pt x="3233" y="2033"/>
                        <a:pt x="2082" y="1421"/>
                      </a:cubicBezTo>
                      <a:cubicBezTo>
                        <a:pt x="907" y="833"/>
                        <a:pt x="1" y="245"/>
                        <a:pt x="50" y="123"/>
                      </a:cubicBezTo>
                      <a:cubicBezTo>
                        <a:pt x="123" y="1"/>
                        <a:pt x="1127" y="368"/>
                        <a:pt x="2303" y="980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52" name="Google Shape;607;p30">
                  <a:extLst>
                    <a:ext uri="{FF2B5EF4-FFF2-40B4-BE49-F238E27FC236}">
                      <a16:creationId xmlns:a16="http://schemas.microsoft.com/office/drawing/2014/main" id="{C3B04E3F-DE29-B643-06C7-029F410100A2}"/>
                    </a:ext>
                  </a:extLst>
                </p:cNvPr>
                <p:cNvSpPr/>
                <p:nvPr/>
              </p:nvSpPr>
              <p:spPr>
                <a:xfrm>
                  <a:off x="1478411" y="2879676"/>
                  <a:ext cx="293288" cy="159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5" h="2475" extrusionOk="0">
                      <a:moveTo>
                        <a:pt x="2400" y="1005"/>
                      </a:moveTo>
                      <a:cubicBezTo>
                        <a:pt x="3624" y="1617"/>
                        <a:pt x="4555" y="2229"/>
                        <a:pt x="4481" y="2352"/>
                      </a:cubicBezTo>
                      <a:cubicBezTo>
                        <a:pt x="4408" y="2474"/>
                        <a:pt x="3380" y="2082"/>
                        <a:pt x="2155" y="1470"/>
                      </a:cubicBezTo>
                      <a:cubicBezTo>
                        <a:pt x="931" y="858"/>
                        <a:pt x="0" y="246"/>
                        <a:pt x="74" y="123"/>
                      </a:cubicBezTo>
                      <a:cubicBezTo>
                        <a:pt x="147" y="1"/>
                        <a:pt x="1176" y="393"/>
                        <a:pt x="2400" y="100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53" name="Google Shape;608;p30">
                  <a:extLst>
                    <a:ext uri="{FF2B5EF4-FFF2-40B4-BE49-F238E27FC236}">
                      <a16:creationId xmlns:a16="http://schemas.microsoft.com/office/drawing/2014/main" id="{B114EF83-8388-7B90-D308-4525BCE1DE12}"/>
                    </a:ext>
                  </a:extLst>
                </p:cNvPr>
                <p:cNvSpPr/>
                <p:nvPr/>
              </p:nvSpPr>
              <p:spPr>
                <a:xfrm>
                  <a:off x="1364893" y="2862356"/>
                  <a:ext cx="212867" cy="1151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6" h="1789" extrusionOk="0">
                      <a:moveTo>
                        <a:pt x="1739" y="735"/>
                      </a:moveTo>
                      <a:cubicBezTo>
                        <a:pt x="2645" y="1176"/>
                        <a:pt x="3306" y="1617"/>
                        <a:pt x="3281" y="1715"/>
                      </a:cubicBezTo>
                      <a:cubicBezTo>
                        <a:pt x="3208" y="1788"/>
                        <a:pt x="2473" y="1519"/>
                        <a:pt x="1567" y="1053"/>
                      </a:cubicBezTo>
                      <a:cubicBezTo>
                        <a:pt x="686" y="613"/>
                        <a:pt x="0" y="172"/>
                        <a:pt x="25" y="74"/>
                      </a:cubicBezTo>
                      <a:cubicBezTo>
                        <a:pt x="98" y="0"/>
                        <a:pt x="857" y="270"/>
                        <a:pt x="1739" y="73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54" name="Google Shape;609;p30">
                  <a:extLst>
                    <a:ext uri="{FF2B5EF4-FFF2-40B4-BE49-F238E27FC236}">
                      <a16:creationId xmlns:a16="http://schemas.microsoft.com/office/drawing/2014/main" id="{B7C1742D-176F-3B54-29BC-49E3A073964D}"/>
                    </a:ext>
                  </a:extLst>
                </p:cNvPr>
                <p:cNvSpPr/>
                <p:nvPr/>
              </p:nvSpPr>
              <p:spPr>
                <a:xfrm>
                  <a:off x="1450016" y="2796105"/>
                  <a:ext cx="214477" cy="1167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1" h="1814" extrusionOk="0">
                      <a:moveTo>
                        <a:pt x="1739" y="736"/>
                      </a:moveTo>
                      <a:cubicBezTo>
                        <a:pt x="2621" y="1201"/>
                        <a:pt x="3331" y="1642"/>
                        <a:pt x="3282" y="1715"/>
                      </a:cubicBezTo>
                      <a:cubicBezTo>
                        <a:pt x="3208" y="1813"/>
                        <a:pt x="2474" y="1544"/>
                        <a:pt x="1568" y="1078"/>
                      </a:cubicBezTo>
                      <a:cubicBezTo>
                        <a:pt x="662" y="613"/>
                        <a:pt x="0" y="197"/>
                        <a:pt x="25" y="99"/>
                      </a:cubicBezTo>
                      <a:cubicBezTo>
                        <a:pt x="98" y="1"/>
                        <a:pt x="857" y="295"/>
                        <a:pt x="1739" y="736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55" name="Google Shape;610;p30">
                  <a:extLst>
                    <a:ext uri="{FF2B5EF4-FFF2-40B4-BE49-F238E27FC236}">
                      <a16:creationId xmlns:a16="http://schemas.microsoft.com/office/drawing/2014/main" id="{DCF3D28D-55F1-EF08-17EC-AF30583A954C}"/>
                    </a:ext>
                  </a:extLst>
                </p:cNvPr>
                <p:cNvSpPr/>
                <p:nvPr/>
              </p:nvSpPr>
              <p:spPr>
                <a:xfrm>
                  <a:off x="1836288" y="3053126"/>
                  <a:ext cx="214541" cy="116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2" h="1813" extrusionOk="0">
                      <a:moveTo>
                        <a:pt x="1740" y="735"/>
                      </a:moveTo>
                      <a:cubicBezTo>
                        <a:pt x="2621" y="1200"/>
                        <a:pt x="3331" y="1617"/>
                        <a:pt x="3282" y="1715"/>
                      </a:cubicBezTo>
                      <a:cubicBezTo>
                        <a:pt x="3209" y="1813"/>
                        <a:pt x="2474" y="1519"/>
                        <a:pt x="1568" y="1053"/>
                      </a:cubicBezTo>
                      <a:cubicBezTo>
                        <a:pt x="662" y="613"/>
                        <a:pt x="1" y="172"/>
                        <a:pt x="25" y="98"/>
                      </a:cubicBezTo>
                      <a:cubicBezTo>
                        <a:pt x="99" y="0"/>
                        <a:pt x="858" y="270"/>
                        <a:pt x="1740" y="73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56" name="Google Shape;611;p30">
                  <a:extLst>
                    <a:ext uri="{FF2B5EF4-FFF2-40B4-BE49-F238E27FC236}">
                      <a16:creationId xmlns:a16="http://schemas.microsoft.com/office/drawing/2014/main" id="{DCD19544-3E85-31F0-9872-D4132783B44C}"/>
                    </a:ext>
                  </a:extLst>
                </p:cNvPr>
                <p:cNvSpPr/>
                <p:nvPr/>
              </p:nvSpPr>
              <p:spPr>
                <a:xfrm>
                  <a:off x="1664432" y="3007413"/>
                  <a:ext cx="291807" cy="159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2" h="2474" extrusionOk="0">
                      <a:moveTo>
                        <a:pt x="2401" y="1004"/>
                      </a:moveTo>
                      <a:cubicBezTo>
                        <a:pt x="3625" y="1617"/>
                        <a:pt x="4531" y="2229"/>
                        <a:pt x="4458" y="2351"/>
                      </a:cubicBezTo>
                      <a:cubicBezTo>
                        <a:pt x="4409" y="2474"/>
                        <a:pt x="3380" y="2082"/>
                        <a:pt x="2156" y="1470"/>
                      </a:cubicBezTo>
                      <a:cubicBezTo>
                        <a:pt x="931" y="857"/>
                        <a:pt x="1" y="245"/>
                        <a:pt x="74" y="123"/>
                      </a:cubicBezTo>
                      <a:cubicBezTo>
                        <a:pt x="123" y="0"/>
                        <a:pt x="1176" y="392"/>
                        <a:pt x="2401" y="1004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57" name="Google Shape;612;p30">
                  <a:extLst>
                    <a:ext uri="{FF2B5EF4-FFF2-40B4-BE49-F238E27FC236}">
                      <a16:creationId xmlns:a16="http://schemas.microsoft.com/office/drawing/2014/main" id="{AE62D511-B535-60C6-D1E5-6EEC9E9DE8C7}"/>
                    </a:ext>
                  </a:extLst>
                </p:cNvPr>
                <p:cNvSpPr/>
                <p:nvPr/>
              </p:nvSpPr>
              <p:spPr>
                <a:xfrm>
                  <a:off x="1926175" y="3166635"/>
                  <a:ext cx="216086" cy="116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6" h="1813" extrusionOk="0">
                      <a:moveTo>
                        <a:pt x="1764" y="735"/>
                      </a:moveTo>
                      <a:cubicBezTo>
                        <a:pt x="2645" y="1201"/>
                        <a:pt x="3356" y="1641"/>
                        <a:pt x="3282" y="1715"/>
                      </a:cubicBezTo>
                      <a:cubicBezTo>
                        <a:pt x="3233" y="1813"/>
                        <a:pt x="2499" y="1543"/>
                        <a:pt x="1568" y="1078"/>
                      </a:cubicBezTo>
                      <a:cubicBezTo>
                        <a:pt x="686" y="613"/>
                        <a:pt x="1" y="197"/>
                        <a:pt x="50" y="99"/>
                      </a:cubicBezTo>
                      <a:cubicBezTo>
                        <a:pt x="99" y="1"/>
                        <a:pt x="858" y="294"/>
                        <a:pt x="1764" y="73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58" name="Google Shape;613;p30">
                  <a:extLst>
                    <a:ext uri="{FF2B5EF4-FFF2-40B4-BE49-F238E27FC236}">
                      <a16:creationId xmlns:a16="http://schemas.microsoft.com/office/drawing/2014/main" id="{AB385091-859A-C5DC-7C0B-942541768508}"/>
                    </a:ext>
                  </a:extLst>
                </p:cNvPr>
                <p:cNvSpPr/>
                <p:nvPr/>
              </p:nvSpPr>
              <p:spPr>
                <a:xfrm>
                  <a:off x="2003442" y="3288063"/>
                  <a:ext cx="291742" cy="159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1" h="2474" extrusionOk="0">
                      <a:moveTo>
                        <a:pt x="2352" y="1004"/>
                      </a:moveTo>
                      <a:cubicBezTo>
                        <a:pt x="3576" y="1616"/>
                        <a:pt x="4531" y="2229"/>
                        <a:pt x="4433" y="2351"/>
                      </a:cubicBezTo>
                      <a:cubicBezTo>
                        <a:pt x="4384" y="2473"/>
                        <a:pt x="3527" y="2131"/>
                        <a:pt x="2449" y="1641"/>
                      </a:cubicBezTo>
                      <a:lnTo>
                        <a:pt x="148" y="319"/>
                      </a:lnTo>
                      <a:cubicBezTo>
                        <a:pt x="25" y="221"/>
                        <a:pt x="1" y="172"/>
                        <a:pt x="1" y="147"/>
                      </a:cubicBezTo>
                      <a:cubicBezTo>
                        <a:pt x="99" y="0"/>
                        <a:pt x="1127" y="392"/>
                        <a:pt x="2352" y="1004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59" name="Google Shape;614;p30">
                  <a:extLst>
                    <a:ext uri="{FF2B5EF4-FFF2-40B4-BE49-F238E27FC236}">
                      <a16:creationId xmlns:a16="http://schemas.microsoft.com/office/drawing/2014/main" id="{7577C2D3-DF54-FE2D-5907-D1F348FBBDF8}"/>
                    </a:ext>
                  </a:extLst>
                </p:cNvPr>
                <p:cNvSpPr/>
                <p:nvPr/>
              </p:nvSpPr>
              <p:spPr>
                <a:xfrm>
                  <a:off x="1684972" y="3067290"/>
                  <a:ext cx="261802" cy="1419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6" h="2205" extrusionOk="0">
                      <a:moveTo>
                        <a:pt x="2131" y="882"/>
                      </a:moveTo>
                      <a:cubicBezTo>
                        <a:pt x="3208" y="1421"/>
                        <a:pt x="4065" y="1960"/>
                        <a:pt x="3992" y="2082"/>
                      </a:cubicBezTo>
                      <a:cubicBezTo>
                        <a:pt x="3943" y="2205"/>
                        <a:pt x="3012" y="1837"/>
                        <a:pt x="1910" y="1274"/>
                      </a:cubicBezTo>
                      <a:cubicBezTo>
                        <a:pt x="857" y="736"/>
                        <a:pt x="0" y="197"/>
                        <a:pt x="49" y="74"/>
                      </a:cubicBezTo>
                      <a:cubicBezTo>
                        <a:pt x="123" y="1"/>
                        <a:pt x="1053" y="368"/>
                        <a:pt x="2131" y="882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60" name="Google Shape;615;p30">
                  <a:extLst>
                    <a:ext uri="{FF2B5EF4-FFF2-40B4-BE49-F238E27FC236}">
                      <a16:creationId xmlns:a16="http://schemas.microsoft.com/office/drawing/2014/main" id="{9074E948-8D2F-41F0-630A-DD75572BA5EB}"/>
                    </a:ext>
                  </a:extLst>
                </p:cNvPr>
                <p:cNvSpPr/>
                <p:nvPr/>
              </p:nvSpPr>
              <p:spPr>
                <a:xfrm>
                  <a:off x="1965581" y="3081519"/>
                  <a:ext cx="212931" cy="116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7" h="1813" extrusionOk="0">
                      <a:moveTo>
                        <a:pt x="1764" y="759"/>
                      </a:moveTo>
                      <a:cubicBezTo>
                        <a:pt x="2646" y="1200"/>
                        <a:pt x="3307" y="1641"/>
                        <a:pt x="3282" y="1714"/>
                      </a:cubicBezTo>
                      <a:cubicBezTo>
                        <a:pt x="3233" y="1812"/>
                        <a:pt x="2499" y="1543"/>
                        <a:pt x="1568" y="1078"/>
                      </a:cubicBezTo>
                      <a:cubicBezTo>
                        <a:pt x="687" y="612"/>
                        <a:pt x="1" y="196"/>
                        <a:pt x="50" y="98"/>
                      </a:cubicBezTo>
                      <a:cubicBezTo>
                        <a:pt x="99" y="0"/>
                        <a:pt x="858" y="319"/>
                        <a:pt x="1764" y="759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61" name="Google Shape;616;p30">
                  <a:extLst>
                    <a:ext uri="{FF2B5EF4-FFF2-40B4-BE49-F238E27FC236}">
                      <a16:creationId xmlns:a16="http://schemas.microsoft.com/office/drawing/2014/main" id="{66CBD37C-7DA2-0E43-3DA1-4E9B4C556474}"/>
                    </a:ext>
                  </a:extLst>
                </p:cNvPr>
                <p:cNvSpPr/>
                <p:nvPr/>
              </p:nvSpPr>
              <p:spPr>
                <a:xfrm>
                  <a:off x="1528828" y="2788250"/>
                  <a:ext cx="291807" cy="1608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2" h="2499" extrusionOk="0">
                      <a:moveTo>
                        <a:pt x="2376" y="1029"/>
                      </a:moveTo>
                      <a:cubicBezTo>
                        <a:pt x="3601" y="1641"/>
                        <a:pt x="4531" y="2253"/>
                        <a:pt x="4458" y="2376"/>
                      </a:cubicBezTo>
                      <a:cubicBezTo>
                        <a:pt x="4409" y="2498"/>
                        <a:pt x="3356" y="2082"/>
                        <a:pt x="2131" y="1470"/>
                      </a:cubicBezTo>
                      <a:cubicBezTo>
                        <a:pt x="907" y="858"/>
                        <a:pt x="1" y="245"/>
                        <a:pt x="50" y="123"/>
                      </a:cubicBezTo>
                      <a:cubicBezTo>
                        <a:pt x="123" y="1"/>
                        <a:pt x="1152" y="417"/>
                        <a:pt x="2376" y="1029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962" name="Google Shape;617;p30">
                  <a:extLst>
                    <a:ext uri="{FF2B5EF4-FFF2-40B4-BE49-F238E27FC236}">
                      <a16:creationId xmlns:a16="http://schemas.microsoft.com/office/drawing/2014/main" id="{ECCBCC39-CA86-A1C5-81C5-DE0D9AF6F4C2}"/>
                    </a:ext>
                  </a:extLst>
                </p:cNvPr>
                <p:cNvGrpSpPr/>
                <p:nvPr/>
              </p:nvGrpSpPr>
              <p:grpSpPr>
                <a:xfrm>
                  <a:off x="2041303" y="3079910"/>
                  <a:ext cx="473063" cy="454162"/>
                  <a:chOff x="2041303" y="3079910"/>
                  <a:chExt cx="473063" cy="454162"/>
                </a:xfrm>
              </p:grpSpPr>
              <p:sp>
                <p:nvSpPr>
                  <p:cNvPr id="966" name="Google Shape;618;p30">
                    <a:extLst>
                      <a:ext uri="{FF2B5EF4-FFF2-40B4-BE49-F238E27FC236}">
                        <a16:creationId xmlns:a16="http://schemas.microsoft.com/office/drawing/2014/main" id="{20FC5509-FEDB-0450-1B31-1B912551B516}"/>
                      </a:ext>
                    </a:extLst>
                  </p:cNvPr>
                  <p:cNvSpPr/>
                  <p:nvPr/>
                </p:nvSpPr>
                <p:spPr>
                  <a:xfrm>
                    <a:off x="2350372" y="3218657"/>
                    <a:ext cx="159296" cy="962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74" h="1495" extrusionOk="0">
                        <a:moveTo>
                          <a:pt x="1739" y="735"/>
                        </a:moveTo>
                        <a:cubicBezTo>
                          <a:pt x="2033" y="858"/>
                          <a:pt x="2277" y="1005"/>
                          <a:pt x="2473" y="1127"/>
                        </a:cubicBezTo>
                        <a:lnTo>
                          <a:pt x="2473" y="1494"/>
                        </a:lnTo>
                        <a:cubicBezTo>
                          <a:pt x="2204" y="1372"/>
                          <a:pt x="1910" y="1250"/>
                          <a:pt x="1567" y="1078"/>
                        </a:cubicBezTo>
                        <a:cubicBezTo>
                          <a:pt x="686" y="613"/>
                          <a:pt x="0" y="172"/>
                          <a:pt x="25" y="99"/>
                        </a:cubicBezTo>
                        <a:cubicBezTo>
                          <a:pt x="98" y="1"/>
                          <a:pt x="857" y="295"/>
                          <a:pt x="1739" y="735"/>
                        </a:cubicBezTo>
                        <a:close/>
                      </a:path>
                    </a:pathLst>
                  </a:custGeom>
                  <a:solidFill>
                    <a:srgbClr val="C29E4E">
                      <a:alpha val="5223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67" name="Google Shape;619;p30">
                    <a:extLst>
                      <a:ext uri="{FF2B5EF4-FFF2-40B4-BE49-F238E27FC236}">
                        <a16:creationId xmlns:a16="http://schemas.microsoft.com/office/drawing/2014/main" id="{BD761B12-1F9E-E798-ABA0-EBC7FF3C7D12}"/>
                      </a:ext>
                    </a:extLst>
                  </p:cNvPr>
                  <p:cNvSpPr/>
                  <p:nvPr/>
                </p:nvSpPr>
                <p:spPr>
                  <a:xfrm>
                    <a:off x="2047614" y="3079910"/>
                    <a:ext cx="291742" cy="16089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31" h="2499" extrusionOk="0">
                        <a:moveTo>
                          <a:pt x="2376" y="1029"/>
                        </a:moveTo>
                        <a:cubicBezTo>
                          <a:pt x="3600" y="1641"/>
                          <a:pt x="4531" y="2254"/>
                          <a:pt x="4457" y="2376"/>
                        </a:cubicBezTo>
                        <a:cubicBezTo>
                          <a:pt x="4408" y="2499"/>
                          <a:pt x="3355" y="2082"/>
                          <a:pt x="2131" y="1470"/>
                        </a:cubicBezTo>
                        <a:cubicBezTo>
                          <a:pt x="906" y="858"/>
                          <a:pt x="0" y="246"/>
                          <a:pt x="49" y="123"/>
                        </a:cubicBezTo>
                        <a:cubicBezTo>
                          <a:pt x="123" y="1"/>
                          <a:pt x="1151" y="417"/>
                          <a:pt x="2376" y="1029"/>
                        </a:cubicBezTo>
                        <a:close/>
                      </a:path>
                    </a:pathLst>
                  </a:custGeom>
                  <a:solidFill>
                    <a:srgbClr val="C29E4E">
                      <a:alpha val="5223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68" name="Google Shape;620;p30">
                    <a:extLst>
                      <a:ext uri="{FF2B5EF4-FFF2-40B4-BE49-F238E27FC236}">
                        <a16:creationId xmlns:a16="http://schemas.microsoft.com/office/drawing/2014/main" id="{3022BA66-8DD1-99B0-6030-7E7D17C48829}"/>
                      </a:ext>
                    </a:extLst>
                  </p:cNvPr>
                  <p:cNvSpPr/>
                  <p:nvPr/>
                </p:nvSpPr>
                <p:spPr>
                  <a:xfrm>
                    <a:off x="2485912" y="3324311"/>
                    <a:ext cx="23759" cy="236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9" h="368" extrusionOk="0">
                        <a:moveTo>
                          <a:pt x="368" y="368"/>
                        </a:moveTo>
                        <a:cubicBezTo>
                          <a:pt x="123" y="221"/>
                          <a:pt x="1" y="98"/>
                          <a:pt x="1" y="49"/>
                        </a:cubicBezTo>
                        <a:cubicBezTo>
                          <a:pt x="50" y="0"/>
                          <a:pt x="172" y="49"/>
                          <a:pt x="368" y="98"/>
                        </a:cubicBezTo>
                        <a:close/>
                      </a:path>
                    </a:pathLst>
                  </a:custGeom>
                  <a:solidFill>
                    <a:srgbClr val="C29E4E">
                      <a:alpha val="5223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69" name="Google Shape;621;p30">
                    <a:extLst>
                      <a:ext uri="{FF2B5EF4-FFF2-40B4-BE49-F238E27FC236}">
                        <a16:creationId xmlns:a16="http://schemas.microsoft.com/office/drawing/2014/main" id="{FD4C9768-272C-1ACB-4B54-C05B73C56E81}"/>
                      </a:ext>
                    </a:extLst>
                  </p:cNvPr>
                  <p:cNvSpPr/>
                  <p:nvPr/>
                </p:nvSpPr>
                <p:spPr>
                  <a:xfrm>
                    <a:off x="2348814" y="3108303"/>
                    <a:ext cx="162450" cy="1025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23" h="1593" extrusionOk="0">
                        <a:moveTo>
                          <a:pt x="1984" y="858"/>
                        </a:moveTo>
                        <a:cubicBezTo>
                          <a:pt x="2179" y="956"/>
                          <a:pt x="2326" y="1029"/>
                          <a:pt x="2522" y="1127"/>
                        </a:cubicBezTo>
                        <a:lnTo>
                          <a:pt x="2522" y="1592"/>
                        </a:lnTo>
                        <a:cubicBezTo>
                          <a:pt x="2302" y="1494"/>
                          <a:pt x="2057" y="1372"/>
                          <a:pt x="1812" y="1249"/>
                        </a:cubicBezTo>
                        <a:cubicBezTo>
                          <a:pt x="759" y="735"/>
                          <a:pt x="0" y="245"/>
                          <a:pt x="25" y="123"/>
                        </a:cubicBezTo>
                        <a:cubicBezTo>
                          <a:pt x="73" y="1"/>
                          <a:pt x="955" y="343"/>
                          <a:pt x="1984" y="858"/>
                        </a:cubicBezTo>
                        <a:close/>
                      </a:path>
                    </a:pathLst>
                  </a:custGeom>
                  <a:solidFill>
                    <a:srgbClr val="C29E4E">
                      <a:alpha val="5223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70" name="Google Shape;622;p30">
                    <a:extLst>
                      <a:ext uri="{FF2B5EF4-FFF2-40B4-BE49-F238E27FC236}">
                        <a16:creationId xmlns:a16="http://schemas.microsoft.com/office/drawing/2014/main" id="{942E2A8A-86BC-B594-A1D3-989EAAABDC6E}"/>
                      </a:ext>
                    </a:extLst>
                  </p:cNvPr>
                  <p:cNvSpPr/>
                  <p:nvPr/>
                </p:nvSpPr>
                <p:spPr>
                  <a:xfrm>
                    <a:off x="2222624" y="3084674"/>
                    <a:ext cx="291742" cy="1592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31" h="2474" extrusionOk="0">
                        <a:moveTo>
                          <a:pt x="2376" y="1004"/>
                        </a:moveTo>
                        <a:cubicBezTo>
                          <a:pt x="3600" y="1616"/>
                          <a:pt x="4531" y="2229"/>
                          <a:pt x="4457" y="2351"/>
                        </a:cubicBezTo>
                        <a:cubicBezTo>
                          <a:pt x="4408" y="2474"/>
                          <a:pt x="3355" y="2082"/>
                          <a:pt x="2131" y="1470"/>
                        </a:cubicBezTo>
                        <a:cubicBezTo>
                          <a:pt x="907" y="857"/>
                          <a:pt x="1" y="245"/>
                          <a:pt x="49" y="123"/>
                        </a:cubicBezTo>
                        <a:cubicBezTo>
                          <a:pt x="123" y="0"/>
                          <a:pt x="1151" y="392"/>
                          <a:pt x="2376" y="1004"/>
                        </a:cubicBezTo>
                        <a:close/>
                      </a:path>
                    </a:pathLst>
                  </a:custGeom>
                  <a:solidFill>
                    <a:srgbClr val="C29E4E">
                      <a:alpha val="5223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71" name="Google Shape;623;p30">
                    <a:extLst>
                      <a:ext uri="{FF2B5EF4-FFF2-40B4-BE49-F238E27FC236}">
                        <a16:creationId xmlns:a16="http://schemas.microsoft.com/office/drawing/2014/main" id="{3FFE6B6A-C661-68B4-52F0-399023E1ED48}"/>
                      </a:ext>
                    </a:extLst>
                  </p:cNvPr>
                  <p:cNvSpPr/>
                  <p:nvPr/>
                </p:nvSpPr>
                <p:spPr>
                  <a:xfrm>
                    <a:off x="2244709" y="3212348"/>
                    <a:ext cx="231861" cy="127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01" h="1985" extrusionOk="0">
                        <a:moveTo>
                          <a:pt x="1886" y="833"/>
                        </a:moveTo>
                        <a:cubicBezTo>
                          <a:pt x="2865" y="1323"/>
                          <a:pt x="3600" y="1813"/>
                          <a:pt x="3551" y="1911"/>
                        </a:cubicBezTo>
                        <a:cubicBezTo>
                          <a:pt x="3478" y="1984"/>
                          <a:pt x="2645" y="1690"/>
                          <a:pt x="1714" y="1201"/>
                        </a:cubicBezTo>
                        <a:cubicBezTo>
                          <a:pt x="735" y="711"/>
                          <a:pt x="0" y="221"/>
                          <a:pt x="49" y="123"/>
                        </a:cubicBezTo>
                        <a:cubicBezTo>
                          <a:pt x="74" y="1"/>
                          <a:pt x="906" y="344"/>
                          <a:pt x="1886" y="833"/>
                        </a:cubicBezTo>
                        <a:close/>
                      </a:path>
                    </a:pathLst>
                  </a:custGeom>
                  <a:solidFill>
                    <a:srgbClr val="C29E4E">
                      <a:alpha val="5223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72" name="Google Shape;624;p30">
                    <a:extLst>
                      <a:ext uri="{FF2B5EF4-FFF2-40B4-BE49-F238E27FC236}">
                        <a16:creationId xmlns:a16="http://schemas.microsoft.com/office/drawing/2014/main" id="{E92B04A7-9C02-E889-6FDA-03B540D3E30E}"/>
                      </a:ext>
                    </a:extLst>
                  </p:cNvPr>
                  <p:cNvSpPr/>
                  <p:nvPr/>
                </p:nvSpPr>
                <p:spPr>
                  <a:xfrm>
                    <a:off x="2214768" y="3306992"/>
                    <a:ext cx="212867" cy="1182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6" h="1837" extrusionOk="0">
                        <a:moveTo>
                          <a:pt x="1739" y="759"/>
                        </a:moveTo>
                        <a:cubicBezTo>
                          <a:pt x="2620" y="1224"/>
                          <a:pt x="3306" y="1665"/>
                          <a:pt x="3281" y="1739"/>
                        </a:cubicBezTo>
                        <a:cubicBezTo>
                          <a:pt x="3208" y="1837"/>
                          <a:pt x="2473" y="1567"/>
                          <a:pt x="1567" y="1102"/>
                        </a:cubicBezTo>
                        <a:cubicBezTo>
                          <a:pt x="661" y="637"/>
                          <a:pt x="0" y="220"/>
                          <a:pt x="25" y="122"/>
                        </a:cubicBezTo>
                        <a:cubicBezTo>
                          <a:pt x="98" y="0"/>
                          <a:pt x="857" y="318"/>
                          <a:pt x="1739" y="759"/>
                        </a:cubicBezTo>
                        <a:close/>
                      </a:path>
                    </a:pathLst>
                  </a:custGeom>
                  <a:solidFill>
                    <a:srgbClr val="C29E4E">
                      <a:alpha val="5223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73" name="Google Shape;625;p30">
                    <a:extLst>
                      <a:ext uri="{FF2B5EF4-FFF2-40B4-BE49-F238E27FC236}">
                        <a16:creationId xmlns:a16="http://schemas.microsoft.com/office/drawing/2014/main" id="{45BABD3A-A3C4-7171-0FFA-24BA69B85492}"/>
                      </a:ext>
                    </a:extLst>
                  </p:cNvPr>
                  <p:cNvSpPr/>
                  <p:nvPr/>
                </p:nvSpPr>
                <p:spPr>
                  <a:xfrm>
                    <a:off x="2041303" y="3264370"/>
                    <a:ext cx="291742" cy="1593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31" h="2475" extrusionOk="0">
                        <a:moveTo>
                          <a:pt x="2376" y="1005"/>
                        </a:moveTo>
                        <a:cubicBezTo>
                          <a:pt x="3600" y="1617"/>
                          <a:pt x="4531" y="2229"/>
                          <a:pt x="4457" y="2352"/>
                        </a:cubicBezTo>
                        <a:cubicBezTo>
                          <a:pt x="4408" y="2474"/>
                          <a:pt x="3355" y="2058"/>
                          <a:pt x="2131" y="1446"/>
                        </a:cubicBezTo>
                        <a:cubicBezTo>
                          <a:pt x="906" y="833"/>
                          <a:pt x="0" y="221"/>
                          <a:pt x="49" y="99"/>
                        </a:cubicBezTo>
                        <a:cubicBezTo>
                          <a:pt x="147" y="1"/>
                          <a:pt x="1200" y="393"/>
                          <a:pt x="2376" y="1005"/>
                        </a:cubicBezTo>
                        <a:close/>
                      </a:path>
                    </a:pathLst>
                  </a:custGeom>
                  <a:solidFill>
                    <a:srgbClr val="C29E4E">
                      <a:alpha val="5223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74" name="Google Shape;626;p30">
                    <a:extLst>
                      <a:ext uri="{FF2B5EF4-FFF2-40B4-BE49-F238E27FC236}">
                        <a16:creationId xmlns:a16="http://schemas.microsoft.com/office/drawing/2014/main" id="{558FAC4D-733B-682B-7FE4-4C637477EAF4}"/>
                      </a:ext>
                    </a:extLst>
                  </p:cNvPr>
                  <p:cNvSpPr/>
                  <p:nvPr/>
                </p:nvSpPr>
                <p:spPr>
                  <a:xfrm>
                    <a:off x="2419720" y="3442520"/>
                    <a:ext cx="89950" cy="678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97" h="1054" extrusionOk="0">
                        <a:moveTo>
                          <a:pt x="1396" y="1054"/>
                        </a:moveTo>
                        <a:cubicBezTo>
                          <a:pt x="539" y="589"/>
                          <a:pt x="1" y="197"/>
                          <a:pt x="25" y="99"/>
                        </a:cubicBezTo>
                        <a:cubicBezTo>
                          <a:pt x="98" y="1"/>
                          <a:pt x="637" y="197"/>
                          <a:pt x="1396" y="540"/>
                        </a:cubicBezTo>
                        <a:close/>
                      </a:path>
                    </a:pathLst>
                  </a:custGeom>
                  <a:solidFill>
                    <a:srgbClr val="C29E4E">
                      <a:alpha val="5223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75" name="Google Shape;627;p30">
                    <a:extLst>
                      <a:ext uri="{FF2B5EF4-FFF2-40B4-BE49-F238E27FC236}">
                        <a16:creationId xmlns:a16="http://schemas.microsoft.com/office/drawing/2014/main" id="{34D98D79-33D9-2478-08E7-80234B449253}"/>
                      </a:ext>
                    </a:extLst>
                  </p:cNvPr>
                  <p:cNvSpPr/>
                  <p:nvPr/>
                </p:nvSpPr>
                <p:spPr>
                  <a:xfrm>
                    <a:off x="2304592" y="3423656"/>
                    <a:ext cx="205076" cy="11041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85" h="1715" extrusionOk="0">
                        <a:moveTo>
                          <a:pt x="1715" y="735"/>
                        </a:moveTo>
                        <a:cubicBezTo>
                          <a:pt x="2425" y="1078"/>
                          <a:pt x="2964" y="1445"/>
                          <a:pt x="3184" y="1592"/>
                        </a:cubicBezTo>
                        <a:lnTo>
                          <a:pt x="3184" y="1714"/>
                        </a:lnTo>
                        <a:cubicBezTo>
                          <a:pt x="2964" y="1714"/>
                          <a:pt x="2303" y="1445"/>
                          <a:pt x="1568" y="1029"/>
                        </a:cubicBezTo>
                        <a:cubicBezTo>
                          <a:pt x="687" y="588"/>
                          <a:pt x="1" y="147"/>
                          <a:pt x="50" y="49"/>
                        </a:cubicBezTo>
                        <a:cubicBezTo>
                          <a:pt x="74" y="0"/>
                          <a:pt x="833" y="269"/>
                          <a:pt x="1715" y="735"/>
                        </a:cubicBezTo>
                        <a:close/>
                      </a:path>
                    </a:pathLst>
                  </a:custGeom>
                  <a:solidFill>
                    <a:srgbClr val="C29E4E">
                      <a:alpha val="5223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76" name="Google Shape;628;p30">
                    <a:extLst>
                      <a:ext uri="{FF2B5EF4-FFF2-40B4-BE49-F238E27FC236}">
                        <a16:creationId xmlns:a16="http://schemas.microsoft.com/office/drawing/2014/main" id="{269B4D96-B3D1-7BC5-4DD3-FF86EBEF3C5E}"/>
                      </a:ext>
                    </a:extLst>
                  </p:cNvPr>
                  <p:cNvSpPr/>
                  <p:nvPr/>
                </p:nvSpPr>
                <p:spPr>
                  <a:xfrm>
                    <a:off x="2168988" y="3210802"/>
                    <a:ext cx="244481" cy="1340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97" h="2082" extrusionOk="0">
                        <a:moveTo>
                          <a:pt x="1984" y="857"/>
                        </a:moveTo>
                        <a:cubicBezTo>
                          <a:pt x="3037" y="1372"/>
                          <a:pt x="3797" y="1861"/>
                          <a:pt x="3772" y="1984"/>
                        </a:cubicBezTo>
                        <a:cubicBezTo>
                          <a:pt x="3699" y="2082"/>
                          <a:pt x="2842" y="1763"/>
                          <a:pt x="1813" y="1249"/>
                        </a:cubicBezTo>
                        <a:cubicBezTo>
                          <a:pt x="760" y="735"/>
                          <a:pt x="1" y="245"/>
                          <a:pt x="25" y="123"/>
                        </a:cubicBezTo>
                        <a:cubicBezTo>
                          <a:pt x="99" y="0"/>
                          <a:pt x="956" y="343"/>
                          <a:pt x="1984" y="857"/>
                        </a:cubicBezTo>
                        <a:close/>
                      </a:path>
                    </a:pathLst>
                  </a:custGeom>
                  <a:solidFill>
                    <a:srgbClr val="C29E4E">
                      <a:alpha val="5223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77" name="Google Shape;629;p30">
                    <a:extLst>
                      <a:ext uri="{FF2B5EF4-FFF2-40B4-BE49-F238E27FC236}">
                        <a16:creationId xmlns:a16="http://schemas.microsoft.com/office/drawing/2014/main" id="{6B26A32E-449A-F940-38F5-005C1B698A70}"/>
                      </a:ext>
                    </a:extLst>
                  </p:cNvPr>
                  <p:cNvSpPr/>
                  <p:nvPr/>
                </p:nvSpPr>
                <p:spPr>
                  <a:xfrm>
                    <a:off x="2041303" y="3185564"/>
                    <a:ext cx="291742" cy="1592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31" h="2474" extrusionOk="0">
                        <a:moveTo>
                          <a:pt x="2376" y="1004"/>
                        </a:moveTo>
                        <a:cubicBezTo>
                          <a:pt x="3600" y="1617"/>
                          <a:pt x="4531" y="2229"/>
                          <a:pt x="4457" y="2351"/>
                        </a:cubicBezTo>
                        <a:cubicBezTo>
                          <a:pt x="4408" y="2474"/>
                          <a:pt x="3355" y="2057"/>
                          <a:pt x="2131" y="1445"/>
                        </a:cubicBezTo>
                        <a:cubicBezTo>
                          <a:pt x="906" y="833"/>
                          <a:pt x="0" y="221"/>
                          <a:pt x="49" y="98"/>
                        </a:cubicBezTo>
                        <a:cubicBezTo>
                          <a:pt x="123" y="0"/>
                          <a:pt x="1151" y="392"/>
                          <a:pt x="2376" y="1004"/>
                        </a:cubicBezTo>
                        <a:close/>
                      </a:path>
                    </a:pathLst>
                  </a:custGeom>
                  <a:solidFill>
                    <a:srgbClr val="C29E4E">
                      <a:alpha val="5223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78" name="Google Shape;630;p30">
                    <a:extLst>
                      <a:ext uri="{FF2B5EF4-FFF2-40B4-BE49-F238E27FC236}">
                        <a16:creationId xmlns:a16="http://schemas.microsoft.com/office/drawing/2014/main" id="{793FC4C6-835E-ED3E-0E3C-FEB8F0F595B2}"/>
                      </a:ext>
                    </a:extLst>
                  </p:cNvPr>
                  <p:cNvSpPr/>
                  <p:nvPr/>
                </p:nvSpPr>
                <p:spPr>
                  <a:xfrm>
                    <a:off x="2388169" y="3357405"/>
                    <a:ext cx="121500" cy="820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87" h="1274" extrusionOk="0">
                        <a:moveTo>
                          <a:pt x="1739" y="760"/>
                        </a:moveTo>
                        <a:cubicBezTo>
                          <a:pt x="1813" y="784"/>
                          <a:pt x="1837" y="809"/>
                          <a:pt x="1886" y="833"/>
                        </a:cubicBezTo>
                        <a:lnTo>
                          <a:pt x="1886" y="1274"/>
                        </a:lnTo>
                        <a:cubicBezTo>
                          <a:pt x="1813" y="1201"/>
                          <a:pt x="1690" y="1176"/>
                          <a:pt x="1568" y="1127"/>
                        </a:cubicBezTo>
                        <a:cubicBezTo>
                          <a:pt x="662" y="662"/>
                          <a:pt x="1" y="221"/>
                          <a:pt x="25" y="148"/>
                        </a:cubicBezTo>
                        <a:cubicBezTo>
                          <a:pt x="99" y="1"/>
                          <a:pt x="858" y="294"/>
                          <a:pt x="1739" y="760"/>
                        </a:cubicBezTo>
                        <a:close/>
                      </a:path>
                    </a:pathLst>
                  </a:custGeom>
                  <a:solidFill>
                    <a:srgbClr val="C29E4E">
                      <a:alpha val="5223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79" name="Google Shape;631;p30">
                    <a:extLst>
                      <a:ext uri="{FF2B5EF4-FFF2-40B4-BE49-F238E27FC236}">
                        <a16:creationId xmlns:a16="http://schemas.microsoft.com/office/drawing/2014/main" id="{955EDF47-12B5-CB19-827C-6052667E0F4F}"/>
                      </a:ext>
                    </a:extLst>
                  </p:cNvPr>
                  <p:cNvSpPr/>
                  <p:nvPr/>
                </p:nvSpPr>
                <p:spPr>
                  <a:xfrm>
                    <a:off x="2176907" y="3100448"/>
                    <a:ext cx="214477" cy="1167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31" h="1813" extrusionOk="0">
                        <a:moveTo>
                          <a:pt x="1739" y="735"/>
                        </a:moveTo>
                        <a:cubicBezTo>
                          <a:pt x="2645" y="1200"/>
                          <a:pt x="3331" y="1616"/>
                          <a:pt x="3282" y="1714"/>
                        </a:cubicBezTo>
                        <a:cubicBezTo>
                          <a:pt x="3208" y="1812"/>
                          <a:pt x="2474" y="1518"/>
                          <a:pt x="1568" y="1078"/>
                        </a:cubicBezTo>
                        <a:cubicBezTo>
                          <a:pt x="686" y="612"/>
                          <a:pt x="0" y="172"/>
                          <a:pt x="25" y="98"/>
                        </a:cubicBezTo>
                        <a:cubicBezTo>
                          <a:pt x="98" y="0"/>
                          <a:pt x="857" y="269"/>
                          <a:pt x="1739" y="735"/>
                        </a:cubicBezTo>
                        <a:close/>
                      </a:path>
                    </a:pathLst>
                  </a:custGeom>
                  <a:solidFill>
                    <a:srgbClr val="C29E4E">
                      <a:alpha val="5223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80" name="Google Shape;632;p30">
                    <a:extLst>
                      <a:ext uri="{FF2B5EF4-FFF2-40B4-BE49-F238E27FC236}">
                        <a16:creationId xmlns:a16="http://schemas.microsoft.com/office/drawing/2014/main" id="{C0F4035F-721C-0ADF-7AA8-D7D446CD237A}"/>
                      </a:ext>
                    </a:extLst>
                  </p:cNvPr>
                  <p:cNvSpPr/>
                  <p:nvPr/>
                </p:nvSpPr>
                <p:spPr>
                  <a:xfrm>
                    <a:off x="2451271" y="3232886"/>
                    <a:ext cx="58400" cy="441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7" h="686" extrusionOk="0">
                        <a:moveTo>
                          <a:pt x="906" y="686"/>
                        </a:moveTo>
                        <a:cubicBezTo>
                          <a:pt x="368" y="392"/>
                          <a:pt x="0" y="147"/>
                          <a:pt x="25" y="49"/>
                        </a:cubicBezTo>
                        <a:cubicBezTo>
                          <a:pt x="49" y="0"/>
                          <a:pt x="392" y="98"/>
                          <a:pt x="906" y="294"/>
                        </a:cubicBezTo>
                        <a:close/>
                      </a:path>
                    </a:pathLst>
                  </a:custGeom>
                  <a:solidFill>
                    <a:srgbClr val="C29E4E">
                      <a:alpha val="5223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sp>
              <p:nvSpPr>
                <p:cNvPr id="963" name="Google Shape;633;p30">
                  <a:extLst>
                    <a:ext uri="{FF2B5EF4-FFF2-40B4-BE49-F238E27FC236}">
                      <a16:creationId xmlns:a16="http://schemas.microsoft.com/office/drawing/2014/main" id="{BE0E3183-4CAC-DA5E-6F3F-205D23F81D9E}"/>
                    </a:ext>
                  </a:extLst>
                </p:cNvPr>
                <p:cNvSpPr/>
                <p:nvPr/>
              </p:nvSpPr>
              <p:spPr>
                <a:xfrm>
                  <a:off x="1450016" y="2933307"/>
                  <a:ext cx="212931" cy="1151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7" h="1789" extrusionOk="0">
                      <a:moveTo>
                        <a:pt x="1739" y="735"/>
                      </a:moveTo>
                      <a:cubicBezTo>
                        <a:pt x="2621" y="1176"/>
                        <a:pt x="3306" y="1617"/>
                        <a:pt x="3282" y="1690"/>
                      </a:cubicBezTo>
                      <a:cubicBezTo>
                        <a:pt x="3208" y="1788"/>
                        <a:pt x="2474" y="1519"/>
                        <a:pt x="1568" y="1053"/>
                      </a:cubicBezTo>
                      <a:cubicBezTo>
                        <a:pt x="662" y="613"/>
                        <a:pt x="0" y="172"/>
                        <a:pt x="25" y="74"/>
                      </a:cubicBezTo>
                      <a:cubicBezTo>
                        <a:pt x="98" y="0"/>
                        <a:pt x="857" y="294"/>
                        <a:pt x="1739" y="73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64" name="Google Shape;634;p30">
                  <a:extLst>
                    <a:ext uri="{FF2B5EF4-FFF2-40B4-BE49-F238E27FC236}">
                      <a16:creationId xmlns:a16="http://schemas.microsoft.com/office/drawing/2014/main" id="{13A5B6A8-7EB4-2F6A-9250-EE446188FB3F}"/>
                    </a:ext>
                  </a:extLst>
                </p:cNvPr>
                <p:cNvSpPr/>
                <p:nvPr/>
              </p:nvSpPr>
              <p:spPr>
                <a:xfrm>
                  <a:off x="1807956" y="3163480"/>
                  <a:ext cx="212931" cy="1151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7" h="1789" extrusionOk="0">
                      <a:moveTo>
                        <a:pt x="1763" y="735"/>
                      </a:moveTo>
                      <a:cubicBezTo>
                        <a:pt x="2645" y="1176"/>
                        <a:pt x="3306" y="1617"/>
                        <a:pt x="3282" y="1715"/>
                      </a:cubicBezTo>
                      <a:cubicBezTo>
                        <a:pt x="3233" y="1788"/>
                        <a:pt x="2498" y="1519"/>
                        <a:pt x="1567" y="1054"/>
                      </a:cubicBezTo>
                      <a:cubicBezTo>
                        <a:pt x="686" y="613"/>
                        <a:pt x="0" y="172"/>
                        <a:pt x="49" y="99"/>
                      </a:cubicBezTo>
                      <a:cubicBezTo>
                        <a:pt x="98" y="1"/>
                        <a:pt x="857" y="294"/>
                        <a:pt x="1763" y="735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65" name="Google Shape;635;p30">
                  <a:extLst>
                    <a:ext uri="{FF2B5EF4-FFF2-40B4-BE49-F238E27FC236}">
                      <a16:creationId xmlns:a16="http://schemas.microsoft.com/office/drawing/2014/main" id="{F6905174-F117-FA72-B32F-B600325EE0CD}"/>
                    </a:ext>
                  </a:extLst>
                </p:cNvPr>
                <p:cNvSpPr/>
                <p:nvPr/>
              </p:nvSpPr>
              <p:spPr>
                <a:xfrm>
                  <a:off x="1450016" y="2982175"/>
                  <a:ext cx="282277" cy="1498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4" h="2327" extrusionOk="0">
                      <a:moveTo>
                        <a:pt x="2229" y="907"/>
                      </a:moveTo>
                      <a:cubicBezTo>
                        <a:pt x="3453" y="1519"/>
                        <a:pt x="4384" y="2131"/>
                        <a:pt x="4310" y="2253"/>
                      </a:cubicBezTo>
                      <a:cubicBezTo>
                        <a:pt x="4286" y="2327"/>
                        <a:pt x="4041" y="2253"/>
                        <a:pt x="3625" y="2106"/>
                      </a:cubicBezTo>
                      <a:lnTo>
                        <a:pt x="0" y="1"/>
                      </a:lnTo>
                      <a:cubicBezTo>
                        <a:pt x="294" y="25"/>
                        <a:pt x="1200" y="392"/>
                        <a:pt x="2229" y="907"/>
                      </a:cubicBezTo>
                      <a:close/>
                    </a:path>
                  </a:pathLst>
                </a:custGeom>
                <a:solidFill>
                  <a:srgbClr val="C29E4E">
                    <a:alpha val="5223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943" name="Google Shape;636;p30">
                <a:extLst>
                  <a:ext uri="{FF2B5EF4-FFF2-40B4-BE49-F238E27FC236}">
                    <a16:creationId xmlns:a16="http://schemas.microsoft.com/office/drawing/2014/main" id="{FF89E688-8F66-7720-8AF0-826E5D39D29B}"/>
                  </a:ext>
                </a:extLst>
              </p:cNvPr>
              <p:cNvSpPr/>
              <p:nvPr/>
            </p:nvSpPr>
            <p:spPr>
              <a:xfrm>
                <a:off x="1161487" y="2565933"/>
                <a:ext cx="115126" cy="78933"/>
              </a:xfrm>
              <a:custGeom>
                <a:avLst/>
                <a:gdLst/>
                <a:ahLst/>
                <a:cxnLst/>
                <a:rect l="l" t="t" r="r" b="b"/>
                <a:pathLst>
                  <a:path w="1788" h="1226" extrusionOk="0">
                    <a:moveTo>
                      <a:pt x="0" y="1"/>
                    </a:moveTo>
                    <a:cubicBezTo>
                      <a:pt x="1053" y="564"/>
                      <a:pt x="1788" y="1054"/>
                      <a:pt x="1714" y="1127"/>
                    </a:cubicBezTo>
                    <a:cubicBezTo>
                      <a:pt x="1665" y="1225"/>
                      <a:pt x="955" y="980"/>
                      <a:pt x="0" y="56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821" name="Google Shape;637;p30">
              <a:extLst>
                <a:ext uri="{FF2B5EF4-FFF2-40B4-BE49-F238E27FC236}">
                  <a16:creationId xmlns:a16="http://schemas.microsoft.com/office/drawing/2014/main" id="{5EE8C667-ACB4-0D9C-757E-817E511DC050}"/>
                </a:ext>
              </a:extLst>
            </p:cNvPr>
            <p:cNvGrpSpPr/>
            <p:nvPr/>
          </p:nvGrpSpPr>
          <p:grpSpPr>
            <a:xfrm>
              <a:off x="2509202" y="2296039"/>
              <a:ext cx="1353731" cy="1108432"/>
              <a:chOff x="2504060" y="2425640"/>
              <a:chExt cx="1353731" cy="1108432"/>
            </a:xfrm>
          </p:grpSpPr>
          <p:sp>
            <p:nvSpPr>
              <p:cNvPr id="871" name="Google Shape;638;p30">
                <a:extLst>
                  <a:ext uri="{FF2B5EF4-FFF2-40B4-BE49-F238E27FC236}">
                    <a16:creationId xmlns:a16="http://schemas.microsoft.com/office/drawing/2014/main" id="{AB2EBD80-07A0-2AB5-14C6-68C9DDD71160}"/>
                  </a:ext>
                </a:extLst>
              </p:cNvPr>
              <p:cNvSpPr/>
              <p:nvPr/>
            </p:nvSpPr>
            <p:spPr>
              <a:xfrm>
                <a:off x="3351563" y="2644803"/>
                <a:ext cx="212931" cy="116726"/>
              </a:xfrm>
              <a:custGeom>
                <a:avLst/>
                <a:gdLst/>
                <a:ahLst/>
                <a:cxnLst/>
                <a:rect l="l" t="t" r="r" b="b"/>
                <a:pathLst>
                  <a:path w="3307" h="1813" extrusionOk="0">
                    <a:moveTo>
                      <a:pt x="1568" y="735"/>
                    </a:moveTo>
                    <a:cubicBezTo>
                      <a:pt x="662" y="1200"/>
                      <a:pt x="1" y="1616"/>
                      <a:pt x="25" y="1714"/>
                    </a:cubicBezTo>
                    <a:cubicBezTo>
                      <a:pt x="99" y="1812"/>
                      <a:pt x="833" y="1543"/>
                      <a:pt x="1740" y="1078"/>
                    </a:cubicBezTo>
                    <a:cubicBezTo>
                      <a:pt x="2621" y="612"/>
                      <a:pt x="3307" y="196"/>
                      <a:pt x="3282" y="98"/>
                    </a:cubicBezTo>
                    <a:cubicBezTo>
                      <a:pt x="3209" y="0"/>
                      <a:pt x="2450" y="318"/>
                      <a:pt x="1568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2" name="Google Shape;639;p30">
                <a:extLst>
                  <a:ext uri="{FF2B5EF4-FFF2-40B4-BE49-F238E27FC236}">
                    <a16:creationId xmlns:a16="http://schemas.microsoft.com/office/drawing/2014/main" id="{80335EA7-9A4D-3395-DD35-000689CBDDE4}"/>
                  </a:ext>
                </a:extLst>
              </p:cNvPr>
              <p:cNvSpPr/>
              <p:nvPr/>
            </p:nvSpPr>
            <p:spPr>
              <a:xfrm>
                <a:off x="3444606" y="2602181"/>
                <a:ext cx="291742" cy="157738"/>
              </a:xfrm>
              <a:custGeom>
                <a:avLst/>
                <a:gdLst/>
                <a:ahLst/>
                <a:cxnLst/>
                <a:rect l="l" t="t" r="r" b="b"/>
                <a:pathLst>
                  <a:path w="4531" h="2450" extrusionOk="0">
                    <a:moveTo>
                      <a:pt x="2131" y="980"/>
                    </a:moveTo>
                    <a:cubicBezTo>
                      <a:pt x="907" y="1593"/>
                      <a:pt x="1" y="2205"/>
                      <a:pt x="50" y="2327"/>
                    </a:cubicBezTo>
                    <a:cubicBezTo>
                      <a:pt x="123" y="2450"/>
                      <a:pt x="1152" y="2033"/>
                      <a:pt x="2376" y="1421"/>
                    </a:cubicBezTo>
                    <a:cubicBezTo>
                      <a:pt x="3600" y="809"/>
                      <a:pt x="4531" y="197"/>
                      <a:pt x="4457" y="74"/>
                    </a:cubicBezTo>
                    <a:cubicBezTo>
                      <a:pt x="4409" y="1"/>
                      <a:pt x="3356" y="368"/>
                      <a:pt x="2131" y="98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3" name="Google Shape;640;p30">
                <a:extLst>
                  <a:ext uri="{FF2B5EF4-FFF2-40B4-BE49-F238E27FC236}">
                    <a16:creationId xmlns:a16="http://schemas.microsoft.com/office/drawing/2014/main" id="{113A7C31-2766-269A-7FCE-3C9D1ED219A0}"/>
                  </a:ext>
                </a:extLst>
              </p:cNvPr>
              <p:cNvSpPr/>
              <p:nvPr/>
            </p:nvSpPr>
            <p:spPr>
              <a:xfrm>
                <a:off x="2917965" y="2811879"/>
                <a:ext cx="282342" cy="154583"/>
              </a:xfrm>
              <a:custGeom>
                <a:avLst/>
                <a:gdLst/>
                <a:ahLst/>
                <a:cxnLst/>
                <a:rect l="l" t="t" r="r" b="b"/>
                <a:pathLst>
                  <a:path w="4385" h="2401" extrusionOk="0">
                    <a:moveTo>
                      <a:pt x="2082" y="980"/>
                    </a:moveTo>
                    <a:cubicBezTo>
                      <a:pt x="931" y="1568"/>
                      <a:pt x="1" y="2156"/>
                      <a:pt x="74" y="2278"/>
                    </a:cubicBezTo>
                    <a:cubicBezTo>
                      <a:pt x="123" y="2401"/>
                      <a:pt x="1127" y="2033"/>
                      <a:pt x="2303" y="1421"/>
                    </a:cubicBezTo>
                    <a:cubicBezTo>
                      <a:pt x="3454" y="833"/>
                      <a:pt x="4384" y="246"/>
                      <a:pt x="4311" y="123"/>
                    </a:cubicBezTo>
                    <a:cubicBezTo>
                      <a:pt x="4262" y="1"/>
                      <a:pt x="3282" y="417"/>
                      <a:pt x="2082" y="98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4" name="Google Shape;641;p30">
                <a:extLst>
                  <a:ext uri="{FF2B5EF4-FFF2-40B4-BE49-F238E27FC236}">
                    <a16:creationId xmlns:a16="http://schemas.microsoft.com/office/drawing/2014/main" id="{BC45803F-9E33-A4B9-8C74-53C952D45765}"/>
                  </a:ext>
                </a:extLst>
              </p:cNvPr>
              <p:cNvSpPr/>
              <p:nvPr/>
            </p:nvSpPr>
            <p:spPr>
              <a:xfrm>
                <a:off x="3067799" y="2778786"/>
                <a:ext cx="291742" cy="159283"/>
              </a:xfrm>
              <a:custGeom>
                <a:avLst/>
                <a:gdLst/>
                <a:ahLst/>
                <a:cxnLst/>
                <a:rect l="l" t="t" r="r" b="b"/>
                <a:pathLst>
                  <a:path w="4531" h="2474" extrusionOk="0">
                    <a:moveTo>
                      <a:pt x="2131" y="1005"/>
                    </a:moveTo>
                    <a:cubicBezTo>
                      <a:pt x="906" y="1617"/>
                      <a:pt x="0" y="2229"/>
                      <a:pt x="49" y="2351"/>
                    </a:cubicBezTo>
                    <a:cubicBezTo>
                      <a:pt x="122" y="2474"/>
                      <a:pt x="1151" y="2082"/>
                      <a:pt x="2375" y="1470"/>
                    </a:cubicBezTo>
                    <a:cubicBezTo>
                      <a:pt x="3600" y="858"/>
                      <a:pt x="4530" y="245"/>
                      <a:pt x="4457" y="123"/>
                    </a:cubicBezTo>
                    <a:cubicBezTo>
                      <a:pt x="4408" y="1"/>
                      <a:pt x="3355" y="392"/>
                      <a:pt x="2131" y="100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5" name="Google Shape;642;p30">
                <a:extLst>
                  <a:ext uri="{FF2B5EF4-FFF2-40B4-BE49-F238E27FC236}">
                    <a16:creationId xmlns:a16="http://schemas.microsoft.com/office/drawing/2014/main" id="{84525070-2754-B314-EB64-A40C8396BDC2}"/>
                  </a:ext>
                </a:extLst>
              </p:cNvPr>
              <p:cNvSpPr/>
              <p:nvPr/>
            </p:nvSpPr>
            <p:spPr>
              <a:xfrm>
                <a:off x="3263285" y="2759857"/>
                <a:ext cx="212931" cy="118335"/>
              </a:xfrm>
              <a:custGeom>
                <a:avLst/>
                <a:gdLst/>
                <a:ahLst/>
                <a:cxnLst/>
                <a:rect l="l" t="t" r="r" b="b"/>
                <a:pathLst>
                  <a:path w="3307" h="1838" extrusionOk="0">
                    <a:moveTo>
                      <a:pt x="1543" y="760"/>
                    </a:moveTo>
                    <a:cubicBezTo>
                      <a:pt x="662" y="1225"/>
                      <a:pt x="1" y="1641"/>
                      <a:pt x="25" y="1739"/>
                    </a:cubicBezTo>
                    <a:cubicBezTo>
                      <a:pt x="74" y="1837"/>
                      <a:pt x="809" y="1543"/>
                      <a:pt x="1739" y="1103"/>
                    </a:cubicBezTo>
                    <a:cubicBezTo>
                      <a:pt x="2621" y="637"/>
                      <a:pt x="3306" y="197"/>
                      <a:pt x="3257" y="123"/>
                    </a:cubicBezTo>
                    <a:cubicBezTo>
                      <a:pt x="3208" y="1"/>
                      <a:pt x="2449" y="295"/>
                      <a:pt x="1543" y="76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6" name="Google Shape;643;p30">
                <a:extLst>
                  <a:ext uri="{FF2B5EF4-FFF2-40B4-BE49-F238E27FC236}">
                    <a16:creationId xmlns:a16="http://schemas.microsoft.com/office/drawing/2014/main" id="{038E4EEB-CBDD-16F0-0802-ADF18CCDF729}"/>
                  </a:ext>
                </a:extLst>
              </p:cNvPr>
              <p:cNvSpPr/>
              <p:nvPr/>
            </p:nvSpPr>
            <p:spPr>
              <a:xfrm>
                <a:off x="3728434" y="2425640"/>
                <a:ext cx="129356" cy="82024"/>
              </a:xfrm>
              <a:custGeom>
                <a:avLst/>
                <a:gdLst/>
                <a:ahLst/>
                <a:cxnLst/>
                <a:rect l="l" t="t" r="r" b="b"/>
                <a:pathLst>
                  <a:path w="2009" h="1274" extrusionOk="0">
                    <a:moveTo>
                      <a:pt x="1592" y="196"/>
                    </a:moveTo>
                    <a:cubicBezTo>
                      <a:pt x="711" y="661"/>
                      <a:pt x="1" y="1078"/>
                      <a:pt x="49" y="1176"/>
                    </a:cubicBezTo>
                    <a:cubicBezTo>
                      <a:pt x="123" y="1274"/>
                      <a:pt x="858" y="980"/>
                      <a:pt x="1764" y="539"/>
                    </a:cubicBezTo>
                    <a:cubicBezTo>
                      <a:pt x="1862" y="490"/>
                      <a:pt x="1960" y="441"/>
                      <a:pt x="2009" y="417"/>
                    </a:cubicBezTo>
                    <a:lnTo>
                      <a:pt x="2009" y="0"/>
                    </a:lnTo>
                    <a:cubicBezTo>
                      <a:pt x="1862" y="49"/>
                      <a:pt x="1739" y="98"/>
                      <a:pt x="1592" y="196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7" name="Google Shape;644;p30">
                <a:extLst>
                  <a:ext uri="{FF2B5EF4-FFF2-40B4-BE49-F238E27FC236}">
                    <a16:creationId xmlns:a16="http://schemas.microsoft.com/office/drawing/2014/main" id="{769185FB-60AC-2392-69B4-267919325C97}"/>
                  </a:ext>
                </a:extLst>
              </p:cNvPr>
              <p:cNvSpPr/>
              <p:nvPr/>
            </p:nvSpPr>
            <p:spPr>
              <a:xfrm>
                <a:off x="3367339" y="2548613"/>
                <a:ext cx="242872" cy="132500"/>
              </a:xfrm>
              <a:custGeom>
                <a:avLst/>
                <a:gdLst/>
                <a:ahLst/>
                <a:cxnLst/>
                <a:rect l="l" t="t" r="r" b="b"/>
                <a:pathLst>
                  <a:path w="3772" h="2058" extrusionOk="0">
                    <a:moveTo>
                      <a:pt x="25" y="1886"/>
                    </a:moveTo>
                    <a:cubicBezTo>
                      <a:pt x="1" y="1935"/>
                      <a:pt x="1" y="1959"/>
                      <a:pt x="1" y="1959"/>
                    </a:cubicBezTo>
                    <a:cubicBezTo>
                      <a:pt x="74" y="2057"/>
                      <a:pt x="931" y="1739"/>
                      <a:pt x="1960" y="1225"/>
                    </a:cubicBezTo>
                    <a:cubicBezTo>
                      <a:pt x="3013" y="711"/>
                      <a:pt x="3772" y="221"/>
                      <a:pt x="3747" y="98"/>
                    </a:cubicBezTo>
                    <a:cubicBezTo>
                      <a:pt x="3698" y="0"/>
                      <a:pt x="3160" y="172"/>
                      <a:pt x="2425" y="51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8" name="Google Shape;645;p30">
                <a:extLst>
                  <a:ext uri="{FF2B5EF4-FFF2-40B4-BE49-F238E27FC236}">
                    <a16:creationId xmlns:a16="http://schemas.microsoft.com/office/drawing/2014/main" id="{BA6FBF42-2A90-2310-5C32-BDA08D880DF5}"/>
                  </a:ext>
                </a:extLst>
              </p:cNvPr>
              <p:cNvSpPr/>
              <p:nvPr/>
            </p:nvSpPr>
            <p:spPr>
              <a:xfrm>
                <a:off x="3446216" y="2523375"/>
                <a:ext cx="291742" cy="159283"/>
              </a:xfrm>
              <a:custGeom>
                <a:avLst/>
                <a:gdLst/>
                <a:ahLst/>
                <a:cxnLst/>
                <a:rect l="l" t="t" r="r" b="b"/>
                <a:pathLst>
                  <a:path w="4531" h="2474" extrusionOk="0">
                    <a:moveTo>
                      <a:pt x="2155" y="1005"/>
                    </a:moveTo>
                    <a:cubicBezTo>
                      <a:pt x="931" y="1617"/>
                      <a:pt x="0" y="2229"/>
                      <a:pt x="74" y="2351"/>
                    </a:cubicBezTo>
                    <a:cubicBezTo>
                      <a:pt x="123" y="2474"/>
                      <a:pt x="1151" y="2082"/>
                      <a:pt x="2375" y="1470"/>
                    </a:cubicBezTo>
                    <a:cubicBezTo>
                      <a:pt x="3600" y="858"/>
                      <a:pt x="4530" y="245"/>
                      <a:pt x="4481" y="99"/>
                    </a:cubicBezTo>
                    <a:cubicBezTo>
                      <a:pt x="4408" y="1"/>
                      <a:pt x="3380" y="392"/>
                      <a:pt x="2155" y="100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9" name="Google Shape;646;p30">
                <a:extLst>
                  <a:ext uri="{FF2B5EF4-FFF2-40B4-BE49-F238E27FC236}">
                    <a16:creationId xmlns:a16="http://schemas.microsoft.com/office/drawing/2014/main" id="{BBFAE20B-445C-23C5-9149-142B6079D7BE}"/>
                  </a:ext>
                </a:extLst>
              </p:cNvPr>
              <p:cNvSpPr/>
              <p:nvPr/>
            </p:nvSpPr>
            <p:spPr>
              <a:xfrm>
                <a:off x="3640156" y="2504446"/>
                <a:ext cx="212931" cy="116726"/>
              </a:xfrm>
              <a:custGeom>
                <a:avLst/>
                <a:gdLst/>
                <a:ahLst/>
                <a:cxnLst/>
                <a:rect l="l" t="t" r="r" b="b"/>
                <a:pathLst>
                  <a:path w="3307" h="1813" extrusionOk="0">
                    <a:moveTo>
                      <a:pt x="1543" y="735"/>
                    </a:moveTo>
                    <a:cubicBezTo>
                      <a:pt x="661" y="1201"/>
                      <a:pt x="0" y="1641"/>
                      <a:pt x="25" y="1715"/>
                    </a:cubicBezTo>
                    <a:cubicBezTo>
                      <a:pt x="74" y="1813"/>
                      <a:pt x="808" y="1543"/>
                      <a:pt x="1739" y="1078"/>
                    </a:cubicBezTo>
                    <a:cubicBezTo>
                      <a:pt x="2620" y="613"/>
                      <a:pt x="3306" y="197"/>
                      <a:pt x="3257" y="99"/>
                    </a:cubicBezTo>
                    <a:cubicBezTo>
                      <a:pt x="3208" y="1"/>
                      <a:pt x="2449" y="295"/>
                      <a:pt x="1543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0" name="Google Shape;647;p30">
                <a:extLst>
                  <a:ext uri="{FF2B5EF4-FFF2-40B4-BE49-F238E27FC236}">
                    <a16:creationId xmlns:a16="http://schemas.microsoft.com/office/drawing/2014/main" id="{74B1B12B-3CAA-6C5C-A723-A6EF65C97528}"/>
                  </a:ext>
                </a:extLst>
              </p:cNvPr>
              <p:cNvSpPr/>
              <p:nvPr/>
            </p:nvSpPr>
            <p:spPr>
              <a:xfrm>
                <a:off x="3176553" y="2696825"/>
                <a:ext cx="214541" cy="115116"/>
              </a:xfrm>
              <a:custGeom>
                <a:avLst/>
                <a:gdLst/>
                <a:ahLst/>
                <a:cxnLst/>
                <a:rect l="l" t="t" r="r" b="b"/>
                <a:pathLst>
                  <a:path w="3332" h="1788" extrusionOk="0">
                    <a:moveTo>
                      <a:pt x="1592" y="735"/>
                    </a:moveTo>
                    <a:cubicBezTo>
                      <a:pt x="711" y="1176"/>
                      <a:pt x="1" y="1616"/>
                      <a:pt x="50" y="1690"/>
                    </a:cubicBezTo>
                    <a:cubicBezTo>
                      <a:pt x="123" y="1788"/>
                      <a:pt x="858" y="1518"/>
                      <a:pt x="1764" y="1053"/>
                    </a:cubicBezTo>
                    <a:cubicBezTo>
                      <a:pt x="2670" y="612"/>
                      <a:pt x="3331" y="172"/>
                      <a:pt x="3307" y="74"/>
                    </a:cubicBezTo>
                    <a:cubicBezTo>
                      <a:pt x="3233" y="0"/>
                      <a:pt x="2474" y="270"/>
                      <a:pt x="1592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1" name="Google Shape;648;p30">
                <a:extLst>
                  <a:ext uri="{FF2B5EF4-FFF2-40B4-BE49-F238E27FC236}">
                    <a16:creationId xmlns:a16="http://schemas.microsoft.com/office/drawing/2014/main" id="{AFA05C9A-237F-AD22-D81E-FA40FA66C722}"/>
                  </a:ext>
                </a:extLst>
              </p:cNvPr>
              <p:cNvSpPr/>
              <p:nvPr/>
            </p:nvSpPr>
            <p:spPr>
              <a:xfrm>
                <a:off x="3484012" y="2652658"/>
                <a:ext cx="231861" cy="126190"/>
              </a:xfrm>
              <a:custGeom>
                <a:avLst/>
                <a:gdLst/>
                <a:ahLst/>
                <a:cxnLst/>
                <a:rect l="l" t="t" r="r" b="b"/>
                <a:pathLst>
                  <a:path w="3601" h="1960" extrusionOk="0">
                    <a:moveTo>
                      <a:pt x="1715" y="809"/>
                    </a:moveTo>
                    <a:cubicBezTo>
                      <a:pt x="736" y="1298"/>
                      <a:pt x="1" y="1764"/>
                      <a:pt x="50" y="1862"/>
                    </a:cubicBezTo>
                    <a:cubicBezTo>
                      <a:pt x="123" y="1960"/>
                      <a:pt x="956" y="1666"/>
                      <a:pt x="1886" y="1152"/>
                    </a:cubicBezTo>
                    <a:cubicBezTo>
                      <a:pt x="2866" y="686"/>
                      <a:pt x="3601" y="172"/>
                      <a:pt x="3552" y="99"/>
                    </a:cubicBezTo>
                    <a:cubicBezTo>
                      <a:pt x="3478" y="1"/>
                      <a:pt x="2670" y="319"/>
                      <a:pt x="1715" y="80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2" name="Google Shape;649;p30">
                <a:extLst>
                  <a:ext uri="{FF2B5EF4-FFF2-40B4-BE49-F238E27FC236}">
                    <a16:creationId xmlns:a16="http://schemas.microsoft.com/office/drawing/2014/main" id="{B7A7E526-6AFE-C856-0C8B-6AB6346E9491}"/>
                  </a:ext>
                </a:extLst>
              </p:cNvPr>
              <p:cNvSpPr/>
              <p:nvPr/>
            </p:nvSpPr>
            <p:spPr>
              <a:xfrm>
                <a:off x="3766295" y="2524985"/>
                <a:ext cx="91495" cy="64705"/>
              </a:xfrm>
              <a:custGeom>
                <a:avLst/>
                <a:gdLst/>
                <a:ahLst/>
                <a:cxnLst/>
                <a:rect l="l" t="t" r="r" b="b"/>
                <a:pathLst>
                  <a:path w="1421" h="1005" extrusionOk="0">
                    <a:moveTo>
                      <a:pt x="1421" y="0"/>
                    </a:moveTo>
                    <a:cubicBezTo>
                      <a:pt x="612" y="416"/>
                      <a:pt x="0" y="833"/>
                      <a:pt x="25" y="906"/>
                    </a:cubicBezTo>
                    <a:cubicBezTo>
                      <a:pt x="49" y="1004"/>
                      <a:pt x="661" y="784"/>
                      <a:pt x="1421" y="416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3" name="Google Shape;650;p30">
                <a:extLst>
                  <a:ext uri="{FF2B5EF4-FFF2-40B4-BE49-F238E27FC236}">
                    <a16:creationId xmlns:a16="http://schemas.microsoft.com/office/drawing/2014/main" id="{6984A8DE-E40F-741A-AA24-296149E02A45}"/>
                  </a:ext>
                </a:extLst>
              </p:cNvPr>
              <p:cNvSpPr/>
              <p:nvPr/>
            </p:nvSpPr>
            <p:spPr>
              <a:xfrm>
                <a:off x="2505670" y="3218657"/>
                <a:ext cx="159295" cy="96252"/>
              </a:xfrm>
              <a:custGeom>
                <a:avLst/>
                <a:gdLst/>
                <a:ahLst/>
                <a:cxnLst/>
                <a:rect l="l" t="t" r="r" b="b"/>
                <a:pathLst>
                  <a:path w="2474" h="1495" extrusionOk="0">
                    <a:moveTo>
                      <a:pt x="735" y="735"/>
                    </a:moveTo>
                    <a:cubicBezTo>
                      <a:pt x="466" y="858"/>
                      <a:pt x="221" y="1005"/>
                      <a:pt x="0" y="1127"/>
                    </a:cubicBezTo>
                    <a:lnTo>
                      <a:pt x="0" y="1494"/>
                    </a:lnTo>
                    <a:cubicBezTo>
                      <a:pt x="294" y="1372"/>
                      <a:pt x="588" y="1250"/>
                      <a:pt x="931" y="1078"/>
                    </a:cubicBezTo>
                    <a:cubicBezTo>
                      <a:pt x="1812" y="613"/>
                      <a:pt x="2474" y="172"/>
                      <a:pt x="2449" y="99"/>
                    </a:cubicBezTo>
                    <a:cubicBezTo>
                      <a:pt x="2400" y="1"/>
                      <a:pt x="1641" y="295"/>
                      <a:pt x="735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4" name="Google Shape;651;p30">
                <a:extLst>
                  <a:ext uri="{FF2B5EF4-FFF2-40B4-BE49-F238E27FC236}">
                    <a16:creationId xmlns:a16="http://schemas.microsoft.com/office/drawing/2014/main" id="{77F47929-5002-410A-6A87-99D40E230CB9}"/>
                  </a:ext>
                </a:extLst>
              </p:cNvPr>
              <p:cNvSpPr/>
              <p:nvPr/>
            </p:nvSpPr>
            <p:spPr>
              <a:xfrm>
                <a:off x="2677525" y="3079910"/>
                <a:ext cx="291740" cy="160892"/>
              </a:xfrm>
              <a:custGeom>
                <a:avLst/>
                <a:gdLst/>
                <a:ahLst/>
                <a:cxnLst/>
                <a:rect l="l" t="t" r="r" b="b"/>
                <a:pathLst>
                  <a:path w="4531" h="2499" extrusionOk="0">
                    <a:moveTo>
                      <a:pt x="2155" y="1029"/>
                    </a:moveTo>
                    <a:cubicBezTo>
                      <a:pt x="931" y="1641"/>
                      <a:pt x="1" y="2254"/>
                      <a:pt x="74" y="2376"/>
                    </a:cubicBezTo>
                    <a:cubicBezTo>
                      <a:pt x="123" y="2499"/>
                      <a:pt x="1176" y="2082"/>
                      <a:pt x="2400" y="1470"/>
                    </a:cubicBezTo>
                    <a:cubicBezTo>
                      <a:pt x="3625" y="858"/>
                      <a:pt x="4531" y="246"/>
                      <a:pt x="4457" y="123"/>
                    </a:cubicBezTo>
                    <a:cubicBezTo>
                      <a:pt x="4408" y="1"/>
                      <a:pt x="3380" y="417"/>
                      <a:pt x="2155" y="102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5" name="Google Shape;652;p30">
                <a:extLst>
                  <a:ext uri="{FF2B5EF4-FFF2-40B4-BE49-F238E27FC236}">
                    <a16:creationId xmlns:a16="http://schemas.microsoft.com/office/drawing/2014/main" id="{25898C41-5E42-F627-9C57-BA41A0C006F6}"/>
                  </a:ext>
                </a:extLst>
              </p:cNvPr>
              <p:cNvSpPr/>
              <p:nvPr/>
            </p:nvSpPr>
            <p:spPr>
              <a:xfrm>
                <a:off x="2505670" y="3324311"/>
                <a:ext cx="23695" cy="23693"/>
              </a:xfrm>
              <a:custGeom>
                <a:avLst/>
                <a:gdLst/>
                <a:ahLst/>
                <a:cxnLst/>
                <a:rect l="l" t="t" r="r" b="b"/>
                <a:pathLst>
                  <a:path w="368" h="368" extrusionOk="0">
                    <a:moveTo>
                      <a:pt x="0" y="368"/>
                    </a:moveTo>
                    <a:cubicBezTo>
                      <a:pt x="245" y="221"/>
                      <a:pt x="368" y="98"/>
                      <a:pt x="368" y="49"/>
                    </a:cubicBezTo>
                    <a:cubicBezTo>
                      <a:pt x="343" y="0"/>
                      <a:pt x="221" y="49"/>
                      <a:pt x="0" y="98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6" name="Google Shape;653;p30">
                <a:extLst>
                  <a:ext uri="{FF2B5EF4-FFF2-40B4-BE49-F238E27FC236}">
                    <a16:creationId xmlns:a16="http://schemas.microsoft.com/office/drawing/2014/main" id="{62D3A420-5F66-946F-9709-78BBC4088D7C}"/>
                  </a:ext>
                </a:extLst>
              </p:cNvPr>
              <p:cNvSpPr/>
              <p:nvPr/>
            </p:nvSpPr>
            <p:spPr>
              <a:xfrm>
                <a:off x="2790281" y="2950627"/>
                <a:ext cx="212931" cy="116726"/>
              </a:xfrm>
              <a:custGeom>
                <a:avLst/>
                <a:gdLst/>
                <a:ahLst/>
                <a:cxnLst/>
                <a:rect l="l" t="t" r="r" b="b"/>
                <a:pathLst>
                  <a:path w="3307" h="1813" extrusionOk="0">
                    <a:moveTo>
                      <a:pt x="1567" y="735"/>
                    </a:moveTo>
                    <a:cubicBezTo>
                      <a:pt x="661" y="1201"/>
                      <a:pt x="0" y="1617"/>
                      <a:pt x="25" y="1715"/>
                    </a:cubicBezTo>
                    <a:cubicBezTo>
                      <a:pt x="98" y="1813"/>
                      <a:pt x="833" y="1519"/>
                      <a:pt x="1739" y="1078"/>
                    </a:cubicBezTo>
                    <a:cubicBezTo>
                      <a:pt x="2620" y="613"/>
                      <a:pt x="3306" y="172"/>
                      <a:pt x="3282" y="99"/>
                    </a:cubicBezTo>
                    <a:cubicBezTo>
                      <a:pt x="3208" y="1"/>
                      <a:pt x="2473" y="295"/>
                      <a:pt x="1567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7" name="Google Shape;654;p30">
                <a:extLst>
                  <a:ext uri="{FF2B5EF4-FFF2-40B4-BE49-F238E27FC236}">
                    <a16:creationId xmlns:a16="http://schemas.microsoft.com/office/drawing/2014/main" id="{75D2FB11-052A-2809-E9B1-0698A1C33C56}"/>
                  </a:ext>
                </a:extLst>
              </p:cNvPr>
              <p:cNvSpPr/>
              <p:nvPr/>
            </p:nvSpPr>
            <p:spPr>
              <a:xfrm>
                <a:off x="2884869" y="2906524"/>
                <a:ext cx="291742" cy="160828"/>
              </a:xfrm>
              <a:custGeom>
                <a:avLst/>
                <a:gdLst/>
                <a:ahLst/>
                <a:cxnLst/>
                <a:rect l="l" t="t" r="r" b="b"/>
                <a:pathLst>
                  <a:path w="4531" h="2498" extrusionOk="0">
                    <a:moveTo>
                      <a:pt x="2131" y="1029"/>
                    </a:moveTo>
                    <a:cubicBezTo>
                      <a:pt x="907" y="1641"/>
                      <a:pt x="0" y="2253"/>
                      <a:pt x="49" y="2375"/>
                    </a:cubicBezTo>
                    <a:cubicBezTo>
                      <a:pt x="123" y="2498"/>
                      <a:pt x="1151" y="2082"/>
                      <a:pt x="2376" y="1469"/>
                    </a:cubicBezTo>
                    <a:cubicBezTo>
                      <a:pt x="3600" y="857"/>
                      <a:pt x="4531" y="245"/>
                      <a:pt x="4457" y="123"/>
                    </a:cubicBezTo>
                    <a:cubicBezTo>
                      <a:pt x="4408" y="0"/>
                      <a:pt x="3355" y="416"/>
                      <a:pt x="2131" y="102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8" name="Google Shape;655;p30">
                <a:extLst>
                  <a:ext uri="{FF2B5EF4-FFF2-40B4-BE49-F238E27FC236}">
                    <a16:creationId xmlns:a16="http://schemas.microsoft.com/office/drawing/2014/main" id="{A0941171-1B8E-6499-5A69-FD7C0A92F4B5}"/>
                  </a:ext>
                </a:extLst>
              </p:cNvPr>
              <p:cNvSpPr/>
              <p:nvPr/>
            </p:nvSpPr>
            <p:spPr>
              <a:xfrm>
                <a:off x="2506449" y="3108303"/>
                <a:ext cx="162450" cy="102561"/>
              </a:xfrm>
              <a:custGeom>
                <a:avLst/>
                <a:gdLst/>
                <a:ahLst/>
                <a:cxnLst/>
                <a:rect l="l" t="t" r="r" b="b"/>
                <a:pathLst>
                  <a:path w="2523" h="1593" extrusionOk="0">
                    <a:moveTo>
                      <a:pt x="539" y="858"/>
                    </a:moveTo>
                    <a:cubicBezTo>
                      <a:pt x="343" y="956"/>
                      <a:pt x="196" y="1029"/>
                      <a:pt x="0" y="1127"/>
                    </a:cubicBezTo>
                    <a:lnTo>
                      <a:pt x="0" y="1592"/>
                    </a:lnTo>
                    <a:cubicBezTo>
                      <a:pt x="221" y="1494"/>
                      <a:pt x="466" y="1372"/>
                      <a:pt x="710" y="1249"/>
                    </a:cubicBezTo>
                    <a:cubicBezTo>
                      <a:pt x="1763" y="735"/>
                      <a:pt x="2523" y="245"/>
                      <a:pt x="2474" y="123"/>
                    </a:cubicBezTo>
                    <a:cubicBezTo>
                      <a:pt x="2425" y="1"/>
                      <a:pt x="1543" y="343"/>
                      <a:pt x="539" y="858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9" name="Google Shape;656;p30">
                <a:extLst>
                  <a:ext uri="{FF2B5EF4-FFF2-40B4-BE49-F238E27FC236}">
                    <a16:creationId xmlns:a16="http://schemas.microsoft.com/office/drawing/2014/main" id="{9EDBD874-E12D-8872-28C7-5ABF375C8DC9}"/>
                  </a:ext>
                </a:extLst>
              </p:cNvPr>
              <p:cNvSpPr/>
              <p:nvPr/>
            </p:nvSpPr>
            <p:spPr>
              <a:xfrm>
                <a:off x="2504060" y="3084674"/>
                <a:ext cx="291804" cy="159282"/>
              </a:xfrm>
              <a:custGeom>
                <a:avLst/>
                <a:gdLst/>
                <a:ahLst/>
                <a:cxnLst/>
                <a:rect l="l" t="t" r="r" b="b"/>
                <a:pathLst>
                  <a:path w="4532" h="2474" extrusionOk="0">
                    <a:moveTo>
                      <a:pt x="2156" y="1004"/>
                    </a:moveTo>
                    <a:cubicBezTo>
                      <a:pt x="931" y="1616"/>
                      <a:pt x="1" y="2229"/>
                      <a:pt x="74" y="2351"/>
                    </a:cubicBezTo>
                    <a:cubicBezTo>
                      <a:pt x="123" y="2474"/>
                      <a:pt x="1176" y="2082"/>
                      <a:pt x="2401" y="1470"/>
                    </a:cubicBezTo>
                    <a:cubicBezTo>
                      <a:pt x="3625" y="857"/>
                      <a:pt x="4531" y="245"/>
                      <a:pt x="4482" y="123"/>
                    </a:cubicBezTo>
                    <a:cubicBezTo>
                      <a:pt x="4409" y="0"/>
                      <a:pt x="3380" y="392"/>
                      <a:pt x="2156" y="100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0" name="Google Shape;657;p30">
                <a:extLst>
                  <a:ext uri="{FF2B5EF4-FFF2-40B4-BE49-F238E27FC236}">
                    <a16:creationId xmlns:a16="http://schemas.microsoft.com/office/drawing/2014/main" id="{AE75C1E3-234E-82D7-604E-7A3B8658EC75}"/>
                  </a:ext>
                </a:extLst>
              </p:cNvPr>
              <p:cNvSpPr/>
              <p:nvPr/>
            </p:nvSpPr>
            <p:spPr>
              <a:xfrm>
                <a:off x="2894334" y="2977475"/>
                <a:ext cx="212931" cy="116726"/>
              </a:xfrm>
              <a:custGeom>
                <a:avLst/>
                <a:gdLst/>
                <a:ahLst/>
                <a:cxnLst/>
                <a:rect l="l" t="t" r="r" b="b"/>
                <a:pathLst>
                  <a:path w="3307" h="1813" extrusionOk="0">
                    <a:moveTo>
                      <a:pt x="1568" y="735"/>
                    </a:moveTo>
                    <a:cubicBezTo>
                      <a:pt x="686" y="1200"/>
                      <a:pt x="0" y="1641"/>
                      <a:pt x="25" y="1714"/>
                    </a:cubicBezTo>
                    <a:cubicBezTo>
                      <a:pt x="98" y="1812"/>
                      <a:pt x="833" y="1543"/>
                      <a:pt x="1739" y="1078"/>
                    </a:cubicBezTo>
                    <a:cubicBezTo>
                      <a:pt x="2645" y="612"/>
                      <a:pt x="3306" y="196"/>
                      <a:pt x="3282" y="98"/>
                    </a:cubicBezTo>
                    <a:cubicBezTo>
                      <a:pt x="3208" y="0"/>
                      <a:pt x="2449" y="294"/>
                      <a:pt x="1568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1" name="Google Shape;658;p30">
                <a:extLst>
                  <a:ext uri="{FF2B5EF4-FFF2-40B4-BE49-F238E27FC236}">
                    <a16:creationId xmlns:a16="http://schemas.microsoft.com/office/drawing/2014/main" id="{B67F2D07-ED50-9F17-F727-AE961470898A}"/>
                  </a:ext>
                </a:extLst>
              </p:cNvPr>
              <p:cNvSpPr/>
              <p:nvPr/>
            </p:nvSpPr>
            <p:spPr>
              <a:xfrm>
                <a:off x="2540376" y="3212348"/>
                <a:ext cx="231795" cy="127799"/>
              </a:xfrm>
              <a:custGeom>
                <a:avLst/>
                <a:gdLst/>
                <a:ahLst/>
                <a:cxnLst/>
                <a:rect l="l" t="t" r="r" b="b"/>
                <a:pathLst>
                  <a:path w="3600" h="1985" extrusionOk="0">
                    <a:moveTo>
                      <a:pt x="1714" y="833"/>
                    </a:moveTo>
                    <a:cubicBezTo>
                      <a:pt x="735" y="1323"/>
                      <a:pt x="0" y="1813"/>
                      <a:pt x="49" y="1911"/>
                    </a:cubicBezTo>
                    <a:cubicBezTo>
                      <a:pt x="122" y="1984"/>
                      <a:pt x="931" y="1690"/>
                      <a:pt x="1886" y="1201"/>
                    </a:cubicBezTo>
                    <a:cubicBezTo>
                      <a:pt x="2865" y="711"/>
                      <a:pt x="3600" y="221"/>
                      <a:pt x="3551" y="123"/>
                    </a:cubicBezTo>
                    <a:cubicBezTo>
                      <a:pt x="3502" y="1"/>
                      <a:pt x="2694" y="344"/>
                      <a:pt x="1714" y="833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2" name="Google Shape;659;p30">
                <a:extLst>
                  <a:ext uri="{FF2B5EF4-FFF2-40B4-BE49-F238E27FC236}">
                    <a16:creationId xmlns:a16="http://schemas.microsoft.com/office/drawing/2014/main" id="{536D1352-CF76-72EC-FF1E-2A64DFB30FBD}"/>
                  </a:ext>
                </a:extLst>
              </p:cNvPr>
              <p:cNvSpPr/>
              <p:nvPr/>
            </p:nvSpPr>
            <p:spPr>
              <a:xfrm>
                <a:off x="3001542" y="2928543"/>
                <a:ext cx="272812" cy="149883"/>
              </a:xfrm>
              <a:custGeom>
                <a:avLst/>
                <a:gdLst/>
                <a:ahLst/>
                <a:cxnLst/>
                <a:rect l="l" t="t" r="r" b="b"/>
                <a:pathLst>
                  <a:path w="4237" h="2328" extrusionOk="0">
                    <a:moveTo>
                      <a:pt x="2009" y="956"/>
                    </a:moveTo>
                    <a:cubicBezTo>
                      <a:pt x="882" y="1544"/>
                      <a:pt x="1" y="2082"/>
                      <a:pt x="50" y="2205"/>
                    </a:cubicBezTo>
                    <a:cubicBezTo>
                      <a:pt x="123" y="2327"/>
                      <a:pt x="1103" y="1960"/>
                      <a:pt x="2229" y="1372"/>
                    </a:cubicBezTo>
                    <a:cubicBezTo>
                      <a:pt x="3355" y="809"/>
                      <a:pt x="4237" y="246"/>
                      <a:pt x="4188" y="123"/>
                    </a:cubicBezTo>
                    <a:cubicBezTo>
                      <a:pt x="4115" y="1"/>
                      <a:pt x="3135" y="368"/>
                      <a:pt x="2009" y="956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3" name="Google Shape;660;p30">
                <a:extLst>
                  <a:ext uri="{FF2B5EF4-FFF2-40B4-BE49-F238E27FC236}">
                    <a16:creationId xmlns:a16="http://schemas.microsoft.com/office/drawing/2014/main" id="{918D1B6B-CEFF-9131-9E62-BAED3B6E049B}"/>
                  </a:ext>
                </a:extLst>
              </p:cNvPr>
              <p:cNvSpPr/>
              <p:nvPr/>
            </p:nvSpPr>
            <p:spPr>
              <a:xfrm>
                <a:off x="2659377" y="2982175"/>
                <a:ext cx="212931" cy="116726"/>
              </a:xfrm>
              <a:custGeom>
                <a:avLst/>
                <a:gdLst/>
                <a:ahLst/>
                <a:cxnLst/>
                <a:rect l="l" t="t" r="r" b="b"/>
                <a:pathLst>
                  <a:path w="3307" h="1813" extrusionOk="0">
                    <a:moveTo>
                      <a:pt x="1568" y="735"/>
                    </a:moveTo>
                    <a:cubicBezTo>
                      <a:pt x="686" y="1200"/>
                      <a:pt x="1" y="1617"/>
                      <a:pt x="50" y="1715"/>
                    </a:cubicBezTo>
                    <a:cubicBezTo>
                      <a:pt x="99" y="1813"/>
                      <a:pt x="833" y="1519"/>
                      <a:pt x="1739" y="1078"/>
                    </a:cubicBezTo>
                    <a:cubicBezTo>
                      <a:pt x="2645" y="613"/>
                      <a:pt x="3307" y="172"/>
                      <a:pt x="3282" y="98"/>
                    </a:cubicBezTo>
                    <a:cubicBezTo>
                      <a:pt x="3233" y="1"/>
                      <a:pt x="2449" y="270"/>
                      <a:pt x="1568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4" name="Google Shape;661;p30">
                <a:extLst>
                  <a:ext uri="{FF2B5EF4-FFF2-40B4-BE49-F238E27FC236}">
                    <a16:creationId xmlns:a16="http://schemas.microsoft.com/office/drawing/2014/main" id="{79EA2B8F-0249-CBCE-0D0B-5EC87311BE89}"/>
                  </a:ext>
                </a:extLst>
              </p:cNvPr>
              <p:cNvSpPr/>
              <p:nvPr/>
            </p:nvSpPr>
            <p:spPr>
              <a:xfrm>
                <a:off x="3532948" y="2747238"/>
                <a:ext cx="212867" cy="116726"/>
              </a:xfrm>
              <a:custGeom>
                <a:avLst/>
                <a:gdLst/>
                <a:ahLst/>
                <a:cxnLst/>
                <a:rect l="l" t="t" r="r" b="b"/>
                <a:pathLst>
                  <a:path w="3306" h="1813" extrusionOk="0">
                    <a:moveTo>
                      <a:pt x="1567" y="735"/>
                    </a:moveTo>
                    <a:cubicBezTo>
                      <a:pt x="686" y="1201"/>
                      <a:pt x="0" y="1617"/>
                      <a:pt x="24" y="1715"/>
                    </a:cubicBezTo>
                    <a:cubicBezTo>
                      <a:pt x="98" y="1813"/>
                      <a:pt x="833" y="1519"/>
                      <a:pt x="1739" y="1078"/>
                    </a:cubicBezTo>
                    <a:cubicBezTo>
                      <a:pt x="2645" y="613"/>
                      <a:pt x="3306" y="172"/>
                      <a:pt x="3281" y="99"/>
                    </a:cubicBezTo>
                    <a:cubicBezTo>
                      <a:pt x="3208" y="1"/>
                      <a:pt x="2449" y="270"/>
                      <a:pt x="1567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5" name="Google Shape;662;p30">
                <a:extLst>
                  <a:ext uri="{FF2B5EF4-FFF2-40B4-BE49-F238E27FC236}">
                    <a16:creationId xmlns:a16="http://schemas.microsoft.com/office/drawing/2014/main" id="{FF0F1443-3C10-FF7B-40B3-E204FBDDB4F3}"/>
                  </a:ext>
                </a:extLst>
              </p:cNvPr>
              <p:cNvSpPr/>
              <p:nvPr/>
            </p:nvSpPr>
            <p:spPr>
              <a:xfrm>
                <a:off x="3625926" y="2723609"/>
                <a:ext cx="231861" cy="138809"/>
              </a:xfrm>
              <a:custGeom>
                <a:avLst/>
                <a:gdLst/>
                <a:ahLst/>
                <a:cxnLst/>
                <a:rect l="l" t="t" r="r" b="b"/>
                <a:pathLst>
                  <a:path w="3601" h="2156" extrusionOk="0">
                    <a:moveTo>
                      <a:pt x="2131" y="662"/>
                    </a:moveTo>
                    <a:cubicBezTo>
                      <a:pt x="907" y="1274"/>
                      <a:pt x="1" y="1886"/>
                      <a:pt x="50" y="2033"/>
                    </a:cubicBezTo>
                    <a:cubicBezTo>
                      <a:pt x="123" y="2155"/>
                      <a:pt x="1152" y="1739"/>
                      <a:pt x="2376" y="1127"/>
                    </a:cubicBezTo>
                    <a:cubicBezTo>
                      <a:pt x="2841" y="882"/>
                      <a:pt x="3282" y="662"/>
                      <a:pt x="3601" y="466"/>
                    </a:cubicBezTo>
                    <a:lnTo>
                      <a:pt x="3601" y="1"/>
                    </a:lnTo>
                    <a:cubicBezTo>
                      <a:pt x="3209" y="147"/>
                      <a:pt x="2694" y="392"/>
                      <a:pt x="2131" y="662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6" name="Google Shape;663;p30">
                <a:extLst>
                  <a:ext uri="{FF2B5EF4-FFF2-40B4-BE49-F238E27FC236}">
                    <a16:creationId xmlns:a16="http://schemas.microsoft.com/office/drawing/2014/main" id="{5CE28706-CA98-1B27-694D-50A91104AFE8}"/>
                  </a:ext>
                </a:extLst>
              </p:cNvPr>
              <p:cNvSpPr/>
              <p:nvPr/>
            </p:nvSpPr>
            <p:spPr>
              <a:xfrm>
                <a:off x="3099286" y="2914379"/>
                <a:ext cx="282342" cy="154583"/>
              </a:xfrm>
              <a:custGeom>
                <a:avLst/>
                <a:gdLst/>
                <a:ahLst/>
                <a:cxnLst/>
                <a:rect l="l" t="t" r="r" b="b"/>
                <a:pathLst>
                  <a:path w="4385" h="2401" extrusionOk="0">
                    <a:moveTo>
                      <a:pt x="2082" y="980"/>
                    </a:moveTo>
                    <a:cubicBezTo>
                      <a:pt x="907" y="1568"/>
                      <a:pt x="1" y="2155"/>
                      <a:pt x="74" y="2278"/>
                    </a:cubicBezTo>
                    <a:cubicBezTo>
                      <a:pt x="123" y="2400"/>
                      <a:pt x="1127" y="2033"/>
                      <a:pt x="2303" y="1421"/>
                    </a:cubicBezTo>
                    <a:cubicBezTo>
                      <a:pt x="3454" y="833"/>
                      <a:pt x="4384" y="245"/>
                      <a:pt x="4311" y="123"/>
                    </a:cubicBezTo>
                    <a:cubicBezTo>
                      <a:pt x="4262" y="1"/>
                      <a:pt x="3258" y="368"/>
                      <a:pt x="2082" y="98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7" name="Google Shape;664;p30">
                <a:extLst>
                  <a:ext uri="{FF2B5EF4-FFF2-40B4-BE49-F238E27FC236}">
                    <a16:creationId xmlns:a16="http://schemas.microsoft.com/office/drawing/2014/main" id="{992D760D-EC9C-F49E-68F5-4CE3BE68B670}"/>
                  </a:ext>
                </a:extLst>
              </p:cNvPr>
              <p:cNvSpPr/>
              <p:nvPr/>
            </p:nvSpPr>
            <p:spPr>
              <a:xfrm>
                <a:off x="3249120" y="2879676"/>
                <a:ext cx="291742" cy="159347"/>
              </a:xfrm>
              <a:custGeom>
                <a:avLst/>
                <a:gdLst/>
                <a:ahLst/>
                <a:cxnLst/>
                <a:rect l="l" t="t" r="r" b="b"/>
                <a:pathLst>
                  <a:path w="4531" h="2475" extrusionOk="0">
                    <a:moveTo>
                      <a:pt x="2155" y="1005"/>
                    </a:moveTo>
                    <a:cubicBezTo>
                      <a:pt x="931" y="1617"/>
                      <a:pt x="0" y="2229"/>
                      <a:pt x="74" y="2352"/>
                    </a:cubicBezTo>
                    <a:cubicBezTo>
                      <a:pt x="123" y="2474"/>
                      <a:pt x="1151" y="2082"/>
                      <a:pt x="2376" y="1470"/>
                    </a:cubicBezTo>
                    <a:cubicBezTo>
                      <a:pt x="3600" y="858"/>
                      <a:pt x="4530" y="246"/>
                      <a:pt x="4481" y="123"/>
                    </a:cubicBezTo>
                    <a:cubicBezTo>
                      <a:pt x="4408" y="1"/>
                      <a:pt x="3380" y="393"/>
                      <a:pt x="2155" y="100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8" name="Google Shape;665;p30">
                <a:extLst>
                  <a:ext uri="{FF2B5EF4-FFF2-40B4-BE49-F238E27FC236}">
                    <a16:creationId xmlns:a16="http://schemas.microsoft.com/office/drawing/2014/main" id="{C364EF1F-569D-2A48-F6EB-D8E11512D36B}"/>
                  </a:ext>
                </a:extLst>
              </p:cNvPr>
              <p:cNvSpPr/>
              <p:nvPr/>
            </p:nvSpPr>
            <p:spPr>
              <a:xfrm>
                <a:off x="3443061" y="2862356"/>
                <a:ext cx="212931" cy="115181"/>
              </a:xfrm>
              <a:custGeom>
                <a:avLst/>
                <a:gdLst/>
                <a:ahLst/>
                <a:cxnLst/>
                <a:rect l="l" t="t" r="r" b="b"/>
                <a:pathLst>
                  <a:path w="3307" h="1789" extrusionOk="0">
                    <a:moveTo>
                      <a:pt x="1543" y="735"/>
                    </a:moveTo>
                    <a:cubicBezTo>
                      <a:pt x="661" y="1176"/>
                      <a:pt x="0" y="1617"/>
                      <a:pt x="25" y="1715"/>
                    </a:cubicBezTo>
                    <a:cubicBezTo>
                      <a:pt x="74" y="1788"/>
                      <a:pt x="808" y="1519"/>
                      <a:pt x="1739" y="1053"/>
                    </a:cubicBezTo>
                    <a:cubicBezTo>
                      <a:pt x="2620" y="613"/>
                      <a:pt x="3306" y="172"/>
                      <a:pt x="3257" y="74"/>
                    </a:cubicBezTo>
                    <a:cubicBezTo>
                      <a:pt x="3208" y="0"/>
                      <a:pt x="2424" y="270"/>
                      <a:pt x="1543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9" name="Google Shape;666;p30">
                <a:extLst>
                  <a:ext uri="{FF2B5EF4-FFF2-40B4-BE49-F238E27FC236}">
                    <a16:creationId xmlns:a16="http://schemas.microsoft.com/office/drawing/2014/main" id="{F070638B-9478-8E3E-4613-3993D30234D2}"/>
                  </a:ext>
                </a:extLst>
              </p:cNvPr>
              <p:cNvSpPr/>
              <p:nvPr/>
            </p:nvSpPr>
            <p:spPr>
              <a:xfrm>
                <a:off x="3547114" y="2649503"/>
                <a:ext cx="244481" cy="134109"/>
              </a:xfrm>
              <a:custGeom>
                <a:avLst/>
                <a:gdLst/>
                <a:ahLst/>
                <a:cxnLst/>
                <a:rect l="l" t="t" r="r" b="b"/>
                <a:pathLst>
                  <a:path w="3797" h="2083" extrusionOk="0">
                    <a:moveTo>
                      <a:pt x="1813" y="858"/>
                    </a:moveTo>
                    <a:cubicBezTo>
                      <a:pt x="760" y="1372"/>
                      <a:pt x="0" y="1862"/>
                      <a:pt x="25" y="1984"/>
                    </a:cubicBezTo>
                    <a:cubicBezTo>
                      <a:pt x="74" y="2082"/>
                      <a:pt x="955" y="1764"/>
                      <a:pt x="1984" y="1249"/>
                    </a:cubicBezTo>
                    <a:cubicBezTo>
                      <a:pt x="3037" y="711"/>
                      <a:pt x="3796" y="221"/>
                      <a:pt x="3772" y="99"/>
                    </a:cubicBezTo>
                    <a:cubicBezTo>
                      <a:pt x="3698" y="1"/>
                      <a:pt x="2817" y="319"/>
                      <a:pt x="1813" y="858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0" name="Google Shape;667;p30">
                <a:extLst>
                  <a:ext uri="{FF2B5EF4-FFF2-40B4-BE49-F238E27FC236}">
                    <a16:creationId xmlns:a16="http://schemas.microsoft.com/office/drawing/2014/main" id="{1BA89637-66EA-D1A2-E197-E50EF0AD1095}"/>
                  </a:ext>
                </a:extLst>
              </p:cNvPr>
              <p:cNvSpPr/>
              <p:nvPr/>
            </p:nvSpPr>
            <p:spPr>
              <a:xfrm>
                <a:off x="3627536" y="2647958"/>
                <a:ext cx="230252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3576" h="2131" extrusionOk="0">
                    <a:moveTo>
                      <a:pt x="2155" y="661"/>
                    </a:moveTo>
                    <a:cubicBezTo>
                      <a:pt x="931" y="1273"/>
                      <a:pt x="0" y="1886"/>
                      <a:pt x="49" y="2008"/>
                    </a:cubicBezTo>
                    <a:cubicBezTo>
                      <a:pt x="123" y="2131"/>
                      <a:pt x="1151" y="1714"/>
                      <a:pt x="2376" y="1102"/>
                    </a:cubicBezTo>
                    <a:cubicBezTo>
                      <a:pt x="2841" y="906"/>
                      <a:pt x="3257" y="661"/>
                      <a:pt x="3576" y="465"/>
                    </a:cubicBezTo>
                    <a:lnTo>
                      <a:pt x="3576" y="0"/>
                    </a:lnTo>
                    <a:cubicBezTo>
                      <a:pt x="3184" y="147"/>
                      <a:pt x="2669" y="392"/>
                      <a:pt x="2155" y="661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1" name="Google Shape;668;p30">
                <a:extLst>
                  <a:ext uri="{FF2B5EF4-FFF2-40B4-BE49-F238E27FC236}">
                    <a16:creationId xmlns:a16="http://schemas.microsoft.com/office/drawing/2014/main" id="{FC2E8EE5-11C0-E40B-BDC3-273DBAAD5C13}"/>
                  </a:ext>
                </a:extLst>
              </p:cNvPr>
              <p:cNvSpPr/>
              <p:nvPr/>
            </p:nvSpPr>
            <p:spPr>
              <a:xfrm>
                <a:off x="3356328" y="2796105"/>
                <a:ext cx="214477" cy="116790"/>
              </a:xfrm>
              <a:custGeom>
                <a:avLst/>
                <a:gdLst/>
                <a:ahLst/>
                <a:cxnLst/>
                <a:rect l="l" t="t" r="r" b="b"/>
                <a:pathLst>
                  <a:path w="3331" h="1814" extrusionOk="0">
                    <a:moveTo>
                      <a:pt x="1592" y="736"/>
                    </a:moveTo>
                    <a:cubicBezTo>
                      <a:pt x="686" y="1201"/>
                      <a:pt x="0" y="1642"/>
                      <a:pt x="49" y="1715"/>
                    </a:cubicBezTo>
                    <a:cubicBezTo>
                      <a:pt x="98" y="1813"/>
                      <a:pt x="857" y="1544"/>
                      <a:pt x="1763" y="1078"/>
                    </a:cubicBezTo>
                    <a:cubicBezTo>
                      <a:pt x="2645" y="613"/>
                      <a:pt x="3331" y="197"/>
                      <a:pt x="3306" y="99"/>
                    </a:cubicBezTo>
                    <a:cubicBezTo>
                      <a:pt x="3233" y="1"/>
                      <a:pt x="2498" y="295"/>
                      <a:pt x="1592" y="736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2" name="Google Shape;669;p30">
                <a:extLst>
                  <a:ext uri="{FF2B5EF4-FFF2-40B4-BE49-F238E27FC236}">
                    <a16:creationId xmlns:a16="http://schemas.microsoft.com/office/drawing/2014/main" id="{9D072CA9-7DEA-D378-8016-3B028121E4C0}"/>
                  </a:ext>
                </a:extLst>
              </p:cNvPr>
              <p:cNvSpPr/>
              <p:nvPr/>
            </p:nvSpPr>
            <p:spPr>
              <a:xfrm>
                <a:off x="3663787" y="2766167"/>
                <a:ext cx="192456" cy="113571"/>
              </a:xfrm>
              <a:custGeom>
                <a:avLst/>
                <a:gdLst/>
                <a:ahLst/>
                <a:cxnLst/>
                <a:rect l="l" t="t" r="r" b="b"/>
                <a:pathLst>
                  <a:path w="2989" h="1764" extrusionOk="0">
                    <a:moveTo>
                      <a:pt x="1715" y="588"/>
                    </a:moveTo>
                    <a:cubicBezTo>
                      <a:pt x="735" y="1078"/>
                      <a:pt x="1" y="1568"/>
                      <a:pt x="49" y="1666"/>
                    </a:cubicBezTo>
                    <a:cubicBezTo>
                      <a:pt x="98" y="1764"/>
                      <a:pt x="931" y="1445"/>
                      <a:pt x="1886" y="956"/>
                    </a:cubicBezTo>
                    <a:cubicBezTo>
                      <a:pt x="2327" y="760"/>
                      <a:pt x="2719" y="539"/>
                      <a:pt x="2988" y="344"/>
                    </a:cubicBezTo>
                    <a:lnTo>
                      <a:pt x="2988" y="1"/>
                    </a:lnTo>
                    <a:cubicBezTo>
                      <a:pt x="2694" y="172"/>
                      <a:pt x="2229" y="344"/>
                      <a:pt x="1715" y="588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3" name="Google Shape;670;p30">
                <a:extLst>
                  <a:ext uri="{FF2B5EF4-FFF2-40B4-BE49-F238E27FC236}">
                    <a16:creationId xmlns:a16="http://schemas.microsoft.com/office/drawing/2014/main" id="{86B21104-CB62-8F38-A212-8D0E807F7170}"/>
                  </a:ext>
                </a:extLst>
              </p:cNvPr>
              <p:cNvSpPr/>
              <p:nvPr/>
            </p:nvSpPr>
            <p:spPr>
              <a:xfrm>
                <a:off x="2589247" y="3306992"/>
                <a:ext cx="212929" cy="118271"/>
              </a:xfrm>
              <a:custGeom>
                <a:avLst/>
                <a:gdLst/>
                <a:ahLst/>
                <a:cxnLst/>
                <a:rect l="l" t="t" r="r" b="b"/>
                <a:pathLst>
                  <a:path w="3307" h="1837" extrusionOk="0">
                    <a:moveTo>
                      <a:pt x="1567" y="759"/>
                    </a:moveTo>
                    <a:cubicBezTo>
                      <a:pt x="661" y="1224"/>
                      <a:pt x="0" y="1665"/>
                      <a:pt x="25" y="1739"/>
                    </a:cubicBezTo>
                    <a:cubicBezTo>
                      <a:pt x="98" y="1837"/>
                      <a:pt x="833" y="1567"/>
                      <a:pt x="1739" y="1102"/>
                    </a:cubicBezTo>
                    <a:cubicBezTo>
                      <a:pt x="2620" y="637"/>
                      <a:pt x="3306" y="220"/>
                      <a:pt x="3282" y="122"/>
                    </a:cubicBezTo>
                    <a:cubicBezTo>
                      <a:pt x="3208" y="0"/>
                      <a:pt x="2473" y="318"/>
                      <a:pt x="1567" y="75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4" name="Google Shape;671;p30">
                <a:extLst>
                  <a:ext uri="{FF2B5EF4-FFF2-40B4-BE49-F238E27FC236}">
                    <a16:creationId xmlns:a16="http://schemas.microsoft.com/office/drawing/2014/main" id="{03BC747F-0336-2795-662C-3052F5919687}"/>
                  </a:ext>
                </a:extLst>
              </p:cNvPr>
              <p:cNvSpPr/>
              <p:nvPr/>
            </p:nvSpPr>
            <p:spPr>
              <a:xfrm>
                <a:off x="2683835" y="3264370"/>
                <a:ext cx="291740" cy="159347"/>
              </a:xfrm>
              <a:custGeom>
                <a:avLst/>
                <a:gdLst/>
                <a:ahLst/>
                <a:cxnLst/>
                <a:rect l="l" t="t" r="r" b="b"/>
                <a:pathLst>
                  <a:path w="4531" h="2475" extrusionOk="0">
                    <a:moveTo>
                      <a:pt x="2131" y="1005"/>
                    </a:moveTo>
                    <a:cubicBezTo>
                      <a:pt x="907" y="1617"/>
                      <a:pt x="0" y="2229"/>
                      <a:pt x="49" y="2352"/>
                    </a:cubicBezTo>
                    <a:cubicBezTo>
                      <a:pt x="123" y="2474"/>
                      <a:pt x="1151" y="2058"/>
                      <a:pt x="2376" y="1446"/>
                    </a:cubicBezTo>
                    <a:cubicBezTo>
                      <a:pt x="3600" y="833"/>
                      <a:pt x="4531" y="221"/>
                      <a:pt x="4457" y="99"/>
                    </a:cubicBezTo>
                    <a:cubicBezTo>
                      <a:pt x="4408" y="1"/>
                      <a:pt x="3355" y="393"/>
                      <a:pt x="2131" y="100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5" name="Google Shape;672;p30">
                <a:extLst>
                  <a:ext uri="{FF2B5EF4-FFF2-40B4-BE49-F238E27FC236}">
                    <a16:creationId xmlns:a16="http://schemas.microsoft.com/office/drawing/2014/main" id="{2E8ACF19-EE46-5685-E1F7-655A3074C3F5}"/>
                  </a:ext>
                </a:extLst>
              </p:cNvPr>
              <p:cNvSpPr/>
              <p:nvPr/>
            </p:nvSpPr>
            <p:spPr>
              <a:xfrm>
                <a:off x="2505670" y="3442520"/>
                <a:ext cx="91495" cy="67859"/>
              </a:xfrm>
              <a:custGeom>
                <a:avLst/>
                <a:gdLst/>
                <a:ahLst/>
                <a:cxnLst/>
                <a:rect l="l" t="t" r="r" b="b"/>
                <a:pathLst>
                  <a:path w="1421" h="1054" extrusionOk="0">
                    <a:moveTo>
                      <a:pt x="0" y="1054"/>
                    </a:moveTo>
                    <a:cubicBezTo>
                      <a:pt x="857" y="589"/>
                      <a:pt x="1421" y="197"/>
                      <a:pt x="1396" y="99"/>
                    </a:cubicBezTo>
                    <a:cubicBezTo>
                      <a:pt x="1323" y="1"/>
                      <a:pt x="784" y="197"/>
                      <a:pt x="0" y="54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6" name="Google Shape;673;p30">
                <a:extLst>
                  <a:ext uri="{FF2B5EF4-FFF2-40B4-BE49-F238E27FC236}">
                    <a16:creationId xmlns:a16="http://schemas.microsoft.com/office/drawing/2014/main" id="{17EBBCBA-33D9-0E80-7D5B-F049482971D7}"/>
                  </a:ext>
                </a:extLst>
              </p:cNvPr>
              <p:cNvSpPr/>
              <p:nvPr/>
            </p:nvSpPr>
            <p:spPr>
              <a:xfrm>
                <a:off x="2505670" y="3423656"/>
                <a:ext cx="205010" cy="110416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715" extrusionOk="0">
                    <a:moveTo>
                      <a:pt x="1470" y="735"/>
                    </a:moveTo>
                    <a:cubicBezTo>
                      <a:pt x="784" y="1078"/>
                      <a:pt x="221" y="1445"/>
                      <a:pt x="0" y="1592"/>
                    </a:cubicBezTo>
                    <a:lnTo>
                      <a:pt x="0" y="1714"/>
                    </a:lnTo>
                    <a:cubicBezTo>
                      <a:pt x="221" y="1714"/>
                      <a:pt x="906" y="1445"/>
                      <a:pt x="1641" y="1029"/>
                    </a:cubicBezTo>
                    <a:cubicBezTo>
                      <a:pt x="2523" y="588"/>
                      <a:pt x="3184" y="147"/>
                      <a:pt x="3159" y="49"/>
                    </a:cubicBezTo>
                    <a:cubicBezTo>
                      <a:pt x="3135" y="0"/>
                      <a:pt x="2376" y="269"/>
                      <a:pt x="1470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7" name="Google Shape;674;p30">
                <a:extLst>
                  <a:ext uri="{FF2B5EF4-FFF2-40B4-BE49-F238E27FC236}">
                    <a16:creationId xmlns:a16="http://schemas.microsoft.com/office/drawing/2014/main" id="{00E6839B-E44C-1482-5BAC-8E250C687AC8}"/>
                  </a:ext>
                </a:extLst>
              </p:cNvPr>
              <p:cNvSpPr/>
              <p:nvPr/>
            </p:nvSpPr>
            <p:spPr>
              <a:xfrm>
                <a:off x="2966054" y="3053126"/>
                <a:ext cx="214539" cy="116725"/>
              </a:xfrm>
              <a:custGeom>
                <a:avLst/>
                <a:gdLst/>
                <a:ahLst/>
                <a:cxnLst/>
                <a:rect l="l" t="t" r="r" b="b"/>
                <a:pathLst>
                  <a:path w="3332" h="1813" extrusionOk="0">
                    <a:moveTo>
                      <a:pt x="1593" y="735"/>
                    </a:moveTo>
                    <a:cubicBezTo>
                      <a:pt x="686" y="1200"/>
                      <a:pt x="1" y="1617"/>
                      <a:pt x="50" y="1715"/>
                    </a:cubicBezTo>
                    <a:cubicBezTo>
                      <a:pt x="123" y="1813"/>
                      <a:pt x="858" y="1519"/>
                      <a:pt x="1764" y="1053"/>
                    </a:cubicBezTo>
                    <a:cubicBezTo>
                      <a:pt x="2646" y="613"/>
                      <a:pt x="3331" y="172"/>
                      <a:pt x="3307" y="98"/>
                    </a:cubicBezTo>
                    <a:cubicBezTo>
                      <a:pt x="3233" y="0"/>
                      <a:pt x="2474" y="270"/>
                      <a:pt x="1593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8" name="Google Shape;675;p30">
                <a:extLst>
                  <a:ext uri="{FF2B5EF4-FFF2-40B4-BE49-F238E27FC236}">
                    <a16:creationId xmlns:a16="http://schemas.microsoft.com/office/drawing/2014/main" id="{8DDA45E4-454F-CEAE-D079-879E93A85EC0}"/>
                  </a:ext>
                </a:extLst>
              </p:cNvPr>
              <p:cNvSpPr/>
              <p:nvPr/>
            </p:nvSpPr>
            <p:spPr>
              <a:xfrm>
                <a:off x="3060707" y="3007413"/>
                <a:ext cx="290130" cy="159282"/>
              </a:xfrm>
              <a:custGeom>
                <a:avLst/>
                <a:gdLst/>
                <a:ahLst/>
                <a:cxnLst/>
                <a:rect l="l" t="t" r="r" b="b"/>
                <a:pathLst>
                  <a:path w="4506" h="2474" extrusionOk="0">
                    <a:moveTo>
                      <a:pt x="2131" y="1004"/>
                    </a:moveTo>
                    <a:cubicBezTo>
                      <a:pt x="906" y="1617"/>
                      <a:pt x="0" y="2229"/>
                      <a:pt x="49" y="2351"/>
                    </a:cubicBezTo>
                    <a:cubicBezTo>
                      <a:pt x="98" y="2474"/>
                      <a:pt x="1151" y="2082"/>
                      <a:pt x="2375" y="1470"/>
                    </a:cubicBezTo>
                    <a:cubicBezTo>
                      <a:pt x="3600" y="857"/>
                      <a:pt x="4506" y="245"/>
                      <a:pt x="4457" y="123"/>
                    </a:cubicBezTo>
                    <a:cubicBezTo>
                      <a:pt x="4408" y="0"/>
                      <a:pt x="3355" y="392"/>
                      <a:pt x="2131" y="100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9" name="Google Shape;676;p30">
                <a:extLst>
                  <a:ext uri="{FF2B5EF4-FFF2-40B4-BE49-F238E27FC236}">
                    <a16:creationId xmlns:a16="http://schemas.microsoft.com/office/drawing/2014/main" id="{D3FC1030-A08E-6E20-B094-7847C3EB8202}"/>
                  </a:ext>
                </a:extLst>
              </p:cNvPr>
              <p:cNvSpPr/>
              <p:nvPr/>
            </p:nvSpPr>
            <p:spPr>
              <a:xfrm>
                <a:off x="2603413" y="3210802"/>
                <a:ext cx="244479" cy="134044"/>
              </a:xfrm>
              <a:custGeom>
                <a:avLst/>
                <a:gdLst/>
                <a:ahLst/>
                <a:cxnLst/>
                <a:rect l="l" t="t" r="r" b="b"/>
                <a:pathLst>
                  <a:path w="3797" h="2082" extrusionOk="0">
                    <a:moveTo>
                      <a:pt x="1788" y="857"/>
                    </a:moveTo>
                    <a:cubicBezTo>
                      <a:pt x="760" y="1372"/>
                      <a:pt x="1" y="1861"/>
                      <a:pt x="25" y="1984"/>
                    </a:cubicBezTo>
                    <a:cubicBezTo>
                      <a:pt x="74" y="2082"/>
                      <a:pt x="931" y="1763"/>
                      <a:pt x="1984" y="1249"/>
                    </a:cubicBezTo>
                    <a:cubicBezTo>
                      <a:pt x="3013" y="735"/>
                      <a:pt x="3796" y="245"/>
                      <a:pt x="3747" y="123"/>
                    </a:cubicBezTo>
                    <a:cubicBezTo>
                      <a:pt x="3698" y="0"/>
                      <a:pt x="2841" y="343"/>
                      <a:pt x="1788" y="857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0" name="Google Shape;677;p30">
                <a:extLst>
                  <a:ext uri="{FF2B5EF4-FFF2-40B4-BE49-F238E27FC236}">
                    <a16:creationId xmlns:a16="http://schemas.microsoft.com/office/drawing/2014/main" id="{68C2AA1B-B1F2-E497-FA44-829B55474812}"/>
                  </a:ext>
                </a:extLst>
              </p:cNvPr>
              <p:cNvSpPr/>
              <p:nvPr/>
            </p:nvSpPr>
            <p:spPr>
              <a:xfrm>
                <a:off x="2683835" y="3185564"/>
                <a:ext cx="291740" cy="159282"/>
              </a:xfrm>
              <a:custGeom>
                <a:avLst/>
                <a:gdLst/>
                <a:ahLst/>
                <a:cxnLst/>
                <a:rect l="l" t="t" r="r" b="b"/>
                <a:pathLst>
                  <a:path w="4531" h="2474" extrusionOk="0">
                    <a:moveTo>
                      <a:pt x="2131" y="1004"/>
                    </a:moveTo>
                    <a:cubicBezTo>
                      <a:pt x="907" y="1617"/>
                      <a:pt x="0" y="2229"/>
                      <a:pt x="49" y="2351"/>
                    </a:cubicBezTo>
                    <a:cubicBezTo>
                      <a:pt x="123" y="2474"/>
                      <a:pt x="1151" y="2057"/>
                      <a:pt x="2376" y="1445"/>
                    </a:cubicBezTo>
                    <a:cubicBezTo>
                      <a:pt x="3600" y="833"/>
                      <a:pt x="4531" y="221"/>
                      <a:pt x="4457" y="98"/>
                    </a:cubicBezTo>
                    <a:cubicBezTo>
                      <a:pt x="4408" y="0"/>
                      <a:pt x="3355" y="392"/>
                      <a:pt x="2131" y="100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1" name="Google Shape;678;p30">
                <a:extLst>
                  <a:ext uri="{FF2B5EF4-FFF2-40B4-BE49-F238E27FC236}">
                    <a16:creationId xmlns:a16="http://schemas.microsoft.com/office/drawing/2014/main" id="{B6931C06-F82A-B555-665A-0461F769245E}"/>
                  </a:ext>
                </a:extLst>
              </p:cNvPr>
              <p:cNvSpPr/>
              <p:nvPr/>
            </p:nvSpPr>
            <p:spPr>
              <a:xfrm>
                <a:off x="2874621" y="3166635"/>
                <a:ext cx="214475" cy="116725"/>
              </a:xfrm>
              <a:custGeom>
                <a:avLst/>
                <a:gdLst/>
                <a:ahLst/>
                <a:cxnLst/>
                <a:rect l="l" t="t" r="r" b="b"/>
                <a:pathLst>
                  <a:path w="3331" h="1813" extrusionOk="0">
                    <a:moveTo>
                      <a:pt x="1592" y="735"/>
                    </a:moveTo>
                    <a:cubicBezTo>
                      <a:pt x="711" y="1201"/>
                      <a:pt x="1" y="1641"/>
                      <a:pt x="74" y="1715"/>
                    </a:cubicBezTo>
                    <a:cubicBezTo>
                      <a:pt x="123" y="1813"/>
                      <a:pt x="858" y="1543"/>
                      <a:pt x="1788" y="1078"/>
                    </a:cubicBezTo>
                    <a:cubicBezTo>
                      <a:pt x="2670" y="613"/>
                      <a:pt x="3331" y="197"/>
                      <a:pt x="3306" y="99"/>
                    </a:cubicBezTo>
                    <a:cubicBezTo>
                      <a:pt x="3233" y="1"/>
                      <a:pt x="2523" y="294"/>
                      <a:pt x="1592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2" name="Google Shape;679;p30">
                <a:extLst>
                  <a:ext uri="{FF2B5EF4-FFF2-40B4-BE49-F238E27FC236}">
                    <a16:creationId xmlns:a16="http://schemas.microsoft.com/office/drawing/2014/main" id="{654D973C-FE5D-DD89-076C-7EBBF4EF3F9D}"/>
                  </a:ext>
                </a:extLst>
              </p:cNvPr>
              <p:cNvSpPr/>
              <p:nvPr/>
            </p:nvSpPr>
            <p:spPr>
              <a:xfrm>
                <a:off x="2505670" y="3357405"/>
                <a:ext cx="123045" cy="82023"/>
              </a:xfrm>
              <a:custGeom>
                <a:avLst/>
                <a:gdLst/>
                <a:ahLst/>
                <a:cxnLst/>
                <a:rect l="l" t="t" r="r" b="b"/>
                <a:pathLst>
                  <a:path w="1911" h="1274" extrusionOk="0">
                    <a:moveTo>
                      <a:pt x="172" y="760"/>
                    </a:moveTo>
                    <a:cubicBezTo>
                      <a:pt x="98" y="784"/>
                      <a:pt x="74" y="809"/>
                      <a:pt x="0" y="833"/>
                    </a:cubicBezTo>
                    <a:lnTo>
                      <a:pt x="0" y="1274"/>
                    </a:lnTo>
                    <a:cubicBezTo>
                      <a:pt x="98" y="1201"/>
                      <a:pt x="221" y="1176"/>
                      <a:pt x="343" y="1127"/>
                    </a:cubicBezTo>
                    <a:cubicBezTo>
                      <a:pt x="1225" y="662"/>
                      <a:pt x="1910" y="221"/>
                      <a:pt x="1886" y="148"/>
                    </a:cubicBezTo>
                    <a:cubicBezTo>
                      <a:pt x="1812" y="1"/>
                      <a:pt x="1053" y="294"/>
                      <a:pt x="172" y="760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3" name="Google Shape;680;p30">
                <a:extLst>
                  <a:ext uri="{FF2B5EF4-FFF2-40B4-BE49-F238E27FC236}">
                    <a16:creationId xmlns:a16="http://schemas.microsoft.com/office/drawing/2014/main" id="{40335D4E-4AA9-16C3-5CFB-99EE751E5FC2}"/>
                  </a:ext>
                </a:extLst>
              </p:cNvPr>
              <p:cNvSpPr/>
              <p:nvPr/>
            </p:nvSpPr>
            <p:spPr>
              <a:xfrm>
                <a:off x="2721696" y="3288063"/>
                <a:ext cx="291740" cy="159282"/>
              </a:xfrm>
              <a:custGeom>
                <a:avLst/>
                <a:gdLst/>
                <a:ahLst/>
                <a:cxnLst/>
                <a:rect l="l" t="t" r="r" b="b"/>
                <a:pathLst>
                  <a:path w="4531" h="2474" extrusionOk="0">
                    <a:moveTo>
                      <a:pt x="2155" y="1004"/>
                    </a:moveTo>
                    <a:cubicBezTo>
                      <a:pt x="931" y="1616"/>
                      <a:pt x="0" y="2229"/>
                      <a:pt x="74" y="2351"/>
                    </a:cubicBezTo>
                    <a:cubicBezTo>
                      <a:pt x="147" y="2473"/>
                      <a:pt x="1004" y="2131"/>
                      <a:pt x="2082" y="1641"/>
                    </a:cubicBezTo>
                    <a:lnTo>
                      <a:pt x="4359" y="319"/>
                    </a:lnTo>
                    <a:cubicBezTo>
                      <a:pt x="4481" y="221"/>
                      <a:pt x="4530" y="172"/>
                      <a:pt x="4530" y="147"/>
                    </a:cubicBezTo>
                    <a:cubicBezTo>
                      <a:pt x="4432" y="0"/>
                      <a:pt x="3380" y="392"/>
                      <a:pt x="2155" y="100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4" name="Google Shape;681;p30">
                <a:extLst>
                  <a:ext uri="{FF2B5EF4-FFF2-40B4-BE49-F238E27FC236}">
                    <a16:creationId xmlns:a16="http://schemas.microsoft.com/office/drawing/2014/main" id="{FADDD53E-66C6-E7A0-68EF-51B235427684}"/>
                  </a:ext>
                </a:extLst>
              </p:cNvPr>
              <p:cNvSpPr/>
              <p:nvPr/>
            </p:nvSpPr>
            <p:spPr>
              <a:xfrm>
                <a:off x="3070172" y="3067290"/>
                <a:ext cx="261800" cy="141963"/>
              </a:xfrm>
              <a:custGeom>
                <a:avLst/>
                <a:gdLst/>
                <a:ahLst/>
                <a:cxnLst/>
                <a:rect l="l" t="t" r="r" b="b"/>
                <a:pathLst>
                  <a:path w="4066" h="2205" extrusionOk="0">
                    <a:moveTo>
                      <a:pt x="1935" y="882"/>
                    </a:moveTo>
                    <a:cubicBezTo>
                      <a:pt x="857" y="1421"/>
                      <a:pt x="0" y="1960"/>
                      <a:pt x="49" y="2082"/>
                    </a:cubicBezTo>
                    <a:cubicBezTo>
                      <a:pt x="122" y="2205"/>
                      <a:pt x="1029" y="1837"/>
                      <a:pt x="2130" y="1274"/>
                    </a:cubicBezTo>
                    <a:cubicBezTo>
                      <a:pt x="3232" y="736"/>
                      <a:pt x="4065" y="197"/>
                      <a:pt x="4016" y="74"/>
                    </a:cubicBezTo>
                    <a:cubicBezTo>
                      <a:pt x="3943" y="1"/>
                      <a:pt x="3037" y="368"/>
                      <a:pt x="1935" y="882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5" name="Google Shape;682;p30">
                <a:extLst>
                  <a:ext uri="{FF2B5EF4-FFF2-40B4-BE49-F238E27FC236}">
                    <a16:creationId xmlns:a16="http://schemas.microsoft.com/office/drawing/2014/main" id="{3F902F19-EDEE-5E0A-A6B0-75642B6DF06A}"/>
                  </a:ext>
                </a:extLst>
              </p:cNvPr>
              <p:cNvSpPr/>
              <p:nvPr/>
            </p:nvSpPr>
            <p:spPr>
              <a:xfrm>
                <a:off x="2840698" y="3081519"/>
                <a:ext cx="212931" cy="116726"/>
              </a:xfrm>
              <a:custGeom>
                <a:avLst/>
                <a:gdLst/>
                <a:ahLst/>
                <a:cxnLst/>
                <a:rect l="l" t="t" r="r" b="b"/>
                <a:pathLst>
                  <a:path w="3307" h="1813" extrusionOk="0">
                    <a:moveTo>
                      <a:pt x="1568" y="759"/>
                    </a:moveTo>
                    <a:cubicBezTo>
                      <a:pt x="686" y="1200"/>
                      <a:pt x="1" y="1641"/>
                      <a:pt x="50" y="1714"/>
                    </a:cubicBezTo>
                    <a:cubicBezTo>
                      <a:pt x="99" y="1812"/>
                      <a:pt x="833" y="1543"/>
                      <a:pt x="1764" y="1078"/>
                    </a:cubicBezTo>
                    <a:cubicBezTo>
                      <a:pt x="2645" y="612"/>
                      <a:pt x="3307" y="196"/>
                      <a:pt x="3282" y="98"/>
                    </a:cubicBezTo>
                    <a:cubicBezTo>
                      <a:pt x="3209" y="0"/>
                      <a:pt x="2450" y="319"/>
                      <a:pt x="1568" y="75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6" name="Google Shape;683;p30">
                <a:extLst>
                  <a:ext uri="{FF2B5EF4-FFF2-40B4-BE49-F238E27FC236}">
                    <a16:creationId xmlns:a16="http://schemas.microsoft.com/office/drawing/2014/main" id="{AE53AC62-FFAB-8EE5-DEB7-D2ED28362BB3}"/>
                  </a:ext>
                </a:extLst>
              </p:cNvPr>
              <p:cNvSpPr/>
              <p:nvPr/>
            </p:nvSpPr>
            <p:spPr>
              <a:xfrm>
                <a:off x="3200248" y="2788250"/>
                <a:ext cx="291742" cy="160892"/>
              </a:xfrm>
              <a:custGeom>
                <a:avLst/>
                <a:gdLst/>
                <a:ahLst/>
                <a:cxnLst/>
                <a:rect l="l" t="t" r="r" b="b"/>
                <a:pathLst>
                  <a:path w="4531" h="2499" extrusionOk="0">
                    <a:moveTo>
                      <a:pt x="2130" y="1029"/>
                    </a:moveTo>
                    <a:cubicBezTo>
                      <a:pt x="906" y="1641"/>
                      <a:pt x="0" y="2253"/>
                      <a:pt x="49" y="2376"/>
                    </a:cubicBezTo>
                    <a:cubicBezTo>
                      <a:pt x="122" y="2498"/>
                      <a:pt x="1151" y="2082"/>
                      <a:pt x="2375" y="1470"/>
                    </a:cubicBezTo>
                    <a:cubicBezTo>
                      <a:pt x="3600" y="858"/>
                      <a:pt x="4530" y="245"/>
                      <a:pt x="4457" y="123"/>
                    </a:cubicBezTo>
                    <a:cubicBezTo>
                      <a:pt x="4408" y="1"/>
                      <a:pt x="3355" y="417"/>
                      <a:pt x="2130" y="1029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7" name="Google Shape;684;p30">
                <a:extLst>
                  <a:ext uri="{FF2B5EF4-FFF2-40B4-BE49-F238E27FC236}">
                    <a16:creationId xmlns:a16="http://schemas.microsoft.com/office/drawing/2014/main" id="{E6C6CF1B-081A-0491-1255-D3B58459AF5B}"/>
                  </a:ext>
                </a:extLst>
              </p:cNvPr>
              <p:cNvSpPr/>
              <p:nvPr/>
            </p:nvSpPr>
            <p:spPr>
              <a:xfrm>
                <a:off x="2623889" y="3100448"/>
                <a:ext cx="214539" cy="116725"/>
              </a:xfrm>
              <a:custGeom>
                <a:avLst/>
                <a:gdLst/>
                <a:ahLst/>
                <a:cxnLst/>
                <a:rect l="l" t="t" r="r" b="b"/>
                <a:pathLst>
                  <a:path w="3332" h="1813" extrusionOk="0">
                    <a:moveTo>
                      <a:pt x="1593" y="735"/>
                    </a:moveTo>
                    <a:cubicBezTo>
                      <a:pt x="711" y="1200"/>
                      <a:pt x="1" y="1616"/>
                      <a:pt x="74" y="1714"/>
                    </a:cubicBezTo>
                    <a:cubicBezTo>
                      <a:pt x="123" y="1812"/>
                      <a:pt x="858" y="1518"/>
                      <a:pt x="1789" y="1078"/>
                    </a:cubicBezTo>
                    <a:cubicBezTo>
                      <a:pt x="2670" y="612"/>
                      <a:pt x="3331" y="172"/>
                      <a:pt x="3307" y="98"/>
                    </a:cubicBezTo>
                    <a:cubicBezTo>
                      <a:pt x="3258" y="0"/>
                      <a:pt x="2499" y="269"/>
                      <a:pt x="1593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8" name="Google Shape;685;p30">
                <a:extLst>
                  <a:ext uri="{FF2B5EF4-FFF2-40B4-BE49-F238E27FC236}">
                    <a16:creationId xmlns:a16="http://schemas.microsoft.com/office/drawing/2014/main" id="{4B161DC4-72E2-1F39-2536-948534FFD068}"/>
                  </a:ext>
                </a:extLst>
              </p:cNvPr>
              <p:cNvSpPr/>
              <p:nvPr/>
            </p:nvSpPr>
            <p:spPr>
              <a:xfrm>
                <a:off x="2505670" y="3232886"/>
                <a:ext cx="59945" cy="44166"/>
              </a:xfrm>
              <a:custGeom>
                <a:avLst/>
                <a:gdLst/>
                <a:ahLst/>
                <a:cxnLst/>
                <a:rect l="l" t="t" r="r" b="b"/>
                <a:pathLst>
                  <a:path w="931" h="686" extrusionOk="0">
                    <a:moveTo>
                      <a:pt x="0" y="686"/>
                    </a:moveTo>
                    <a:cubicBezTo>
                      <a:pt x="564" y="392"/>
                      <a:pt x="931" y="147"/>
                      <a:pt x="906" y="49"/>
                    </a:cubicBezTo>
                    <a:cubicBezTo>
                      <a:pt x="857" y="0"/>
                      <a:pt x="539" y="98"/>
                      <a:pt x="0" y="29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9" name="Google Shape;686;p30">
                <a:extLst>
                  <a:ext uri="{FF2B5EF4-FFF2-40B4-BE49-F238E27FC236}">
                    <a16:creationId xmlns:a16="http://schemas.microsoft.com/office/drawing/2014/main" id="{AFF9221F-66B6-4C96-1F99-7AFD76D9A65D}"/>
                  </a:ext>
                </a:extLst>
              </p:cNvPr>
              <p:cNvSpPr/>
              <p:nvPr/>
            </p:nvSpPr>
            <p:spPr>
              <a:xfrm>
                <a:off x="3569199" y="2838727"/>
                <a:ext cx="230252" cy="126190"/>
              </a:xfrm>
              <a:custGeom>
                <a:avLst/>
                <a:gdLst/>
                <a:ahLst/>
                <a:cxnLst/>
                <a:rect l="l" t="t" r="r" b="b"/>
                <a:pathLst>
                  <a:path w="3576" h="1960" extrusionOk="0">
                    <a:moveTo>
                      <a:pt x="1690" y="784"/>
                    </a:moveTo>
                    <a:cubicBezTo>
                      <a:pt x="735" y="1274"/>
                      <a:pt x="0" y="1763"/>
                      <a:pt x="49" y="1861"/>
                    </a:cubicBezTo>
                    <a:cubicBezTo>
                      <a:pt x="98" y="1959"/>
                      <a:pt x="931" y="1641"/>
                      <a:pt x="1886" y="1151"/>
                    </a:cubicBezTo>
                    <a:cubicBezTo>
                      <a:pt x="1984" y="1102"/>
                      <a:pt x="2057" y="1053"/>
                      <a:pt x="2155" y="1004"/>
                    </a:cubicBezTo>
                    <a:lnTo>
                      <a:pt x="3135" y="416"/>
                    </a:lnTo>
                    <a:cubicBezTo>
                      <a:pt x="3429" y="245"/>
                      <a:pt x="3575" y="98"/>
                      <a:pt x="3551" y="49"/>
                    </a:cubicBezTo>
                    <a:cubicBezTo>
                      <a:pt x="3478" y="0"/>
                      <a:pt x="2645" y="294"/>
                      <a:pt x="1690" y="78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0" name="Google Shape;687;p30">
                <a:extLst>
                  <a:ext uri="{FF2B5EF4-FFF2-40B4-BE49-F238E27FC236}">
                    <a16:creationId xmlns:a16="http://schemas.microsoft.com/office/drawing/2014/main" id="{3FCD9007-4492-85DF-83DE-EFDECEEDDB1F}"/>
                  </a:ext>
                </a:extLst>
              </p:cNvPr>
              <p:cNvSpPr/>
              <p:nvPr/>
            </p:nvSpPr>
            <p:spPr>
              <a:xfrm>
                <a:off x="3357873" y="2933307"/>
                <a:ext cx="212931" cy="115181"/>
              </a:xfrm>
              <a:custGeom>
                <a:avLst/>
                <a:gdLst/>
                <a:ahLst/>
                <a:cxnLst/>
                <a:rect l="l" t="t" r="r" b="b"/>
                <a:pathLst>
                  <a:path w="3307" h="1789" extrusionOk="0">
                    <a:moveTo>
                      <a:pt x="1568" y="735"/>
                    </a:moveTo>
                    <a:cubicBezTo>
                      <a:pt x="662" y="1176"/>
                      <a:pt x="1" y="1617"/>
                      <a:pt x="25" y="1690"/>
                    </a:cubicBezTo>
                    <a:cubicBezTo>
                      <a:pt x="74" y="1788"/>
                      <a:pt x="833" y="1519"/>
                      <a:pt x="1739" y="1053"/>
                    </a:cubicBezTo>
                    <a:cubicBezTo>
                      <a:pt x="2621" y="613"/>
                      <a:pt x="3307" y="172"/>
                      <a:pt x="3282" y="74"/>
                    </a:cubicBezTo>
                    <a:cubicBezTo>
                      <a:pt x="3209" y="0"/>
                      <a:pt x="2450" y="294"/>
                      <a:pt x="1568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1" name="Google Shape;688;p30">
                <a:extLst>
                  <a:ext uri="{FF2B5EF4-FFF2-40B4-BE49-F238E27FC236}">
                    <a16:creationId xmlns:a16="http://schemas.microsoft.com/office/drawing/2014/main" id="{A8C3B594-B7EB-9655-D156-E86B54E919B7}"/>
                  </a:ext>
                </a:extLst>
              </p:cNvPr>
              <p:cNvSpPr/>
              <p:nvPr/>
            </p:nvSpPr>
            <p:spPr>
              <a:xfrm>
                <a:off x="3107968" y="3147706"/>
                <a:ext cx="173524" cy="97797"/>
              </a:xfrm>
              <a:custGeom>
                <a:avLst/>
                <a:gdLst/>
                <a:ahLst/>
                <a:cxnLst/>
                <a:rect l="l" t="t" r="r" b="b"/>
                <a:pathLst>
                  <a:path w="2695" h="1519" extrusionOk="0">
                    <a:moveTo>
                      <a:pt x="2009" y="295"/>
                    </a:moveTo>
                    <a:cubicBezTo>
                      <a:pt x="1005" y="784"/>
                      <a:pt x="197" y="1323"/>
                      <a:pt x="1" y="1519"/>
                    </a:cubicBezTo>
                    <a:lnTo>
                      <a:pt x="2694" y="1"/>
                    </a:lnTo>
                    <a:cubicBezTo>
                      <a:pt x="2474" y="99"/>
                      <a:pt x="2229" y="172"/>
                      <a:pt x="2009" y="29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2" name="Google Shape;689;p30">
                <a:extLst>
                  <a:ext uri="{FF2B5EF4-FFF2-40B4-BE49-F238E27FC236}">
                    <a16:creationId xmlns:a16="http://schemas.microsoft.com/office/drawing/2014/main" id="{D3FF12EF-F4AC-4058-7A21-B7367A09E564}"/>
                  </a:ext>
                </a:extLst>
              </p:cNvPr>
              <p:cNvSpPr/>
              <p:nvPr/>
            </p:nvSpPr>
            <p:spPr>
              <a:xfrm>
                <a:off x="2994450" y="3163480"/>
                <a:ext cx="212929" cy="115180"/>
              </a:xfrm>
              <a:custGeom>
                <a:avLst/>
                <a:gdLst/>
                <a:ahLst/>
                <a:cxnLst/>
                <a:rect l="l" t="t" r="r" b="b"/>
                <a:pathLst>
                  <a:path w="3307" h="1789" extrusionOk="0">
                    <a:moveTo>
                      <a:pt x="1568" y="735"/>
                    </a:moveTo>
                    <a:cubicBezTo>
                      <a:pt x="686" y="1176"/>
                      <a:pt x="1" y="1617"/>
                      <a:pt x="50" y="1715"/>
                    </a:cubicBezTo>
                    <a:cubicBezTo>
                      <a:pt x="99" y="1788"/>
                      <a:pt x="833" y="1519"/>
                      <a:pt x="1764" y="1054"/>
                    </a:cubicBezTo>
                    <a:cubicBezTo>
                      <a:pt x="2645" y="613"/>
                      <a:pt x="3306" y="172"/>
                      <a:pt x="3282" y="99"/>
                    </a:cubicBezTo>
                    <a:cubicBezTo>
                      <a:pt x="3209" y="1"/>
                      <a:pt x="2449" y="294"/>
                      <a:pt x="1568" y="735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3" name="Google Shape;690;p30">
                <a:extLst>
                  <a:ext uri="{FF2B5EF4-FFF2-40B4-BE49-F238E27FC236}">
                    <a16:creationId xmlns:a16="http://schemas.microsoft.com/office/drawing/2014/main" id="{645FA637-11B4-8639-F5A5-8D372BD967E8}"/>
                  </a:ext>
                </a:extLst>
              </p:cNvPr>
              <p:cNvSpPr/>
              <p:nvPr/>
            </p:nvSpPr>
            <p:spPr>
              <a:xfrm>
                <a:off x="3284588" y="2982175"/>
                <a:ext cx="282275" cy="149818"/>
              </a:xfrm>
              <a:custGeom>
                <a:avLst/>
                <a:gdLst/>
                <a:ahLst/>
                <a:cxnLst/>
                <a:rect l="l" t="t" r="r" b="b"/>
                <a:pathLst>
                  <a:path w="4384" h="2327" extrusionOk="0">
                    <a:moveTo>
                      <a:pt x="2155" y="907"/>
                    </a:moveTo>
                    <a:cubicBezTo>
                      <a:pt x="931" y="1519"/>
                      <a:pt x="0" y="2131"/>
                      <a:pt x="74" y="2253"/>
                    </a:cubicBezTo>
                    <a:cubicBezTo>
                      <a:pt x="98" y="2327"/>
                      <a:pt x="343" y="2253"/>
                      <a:pt x="735" y="2106"/>
                    </a:cubicBezTo>
                    <a:lnTo>
                      <a:pt x="4384" y="1"/>
                    </a:lnTo>
                    <a:cubicBezTo>
                      <a:pt x="4114" y="25"/>
                      <a:pt x="3184" y="392"/>
                      <a:pt x="2155" y="907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4" name="Google Shape;691;p30">
                <a:extLst>
                  <a:ext uri="{FF2B5EF4-FFF2-40B4-BE49-F238E27FC236}">
                    <a16:creationId xmlns:a16="http://schemas.microsoft.com/office/drawing/2014/main" id="{F6AD969C-AE2B-DDE6-F879-B80C2DED73DB}"/>
                  </a:ext>
                </a:extLst>
              </p:cNvPr>
              <p:cNvSpPr/>
              <p:nvPr/>
            </p:nvSpPr>
            <p:spPr>
              <a:xfrm>
                <a:off x="3744210" y="2565933"/>
                <a:ext cx="113581" cy="78933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1226" extrusionOk="0">
                    <a:moveTo>
                      <a:pt x="1764" y="1"/>
                    </a:moveTo>
                    <a:cubicBezTo>
                      <a:pt x="735" y="564"/>
                      <a:pt x="0" y="1054"/>
                      <a:pt x="49" y="1127"/>
                    </a:cubicBezTo>
                    <a:cubicBezTo>
                      <a:pt x="123" y="1225"/>
                      <a:pt x="833" y="980"/>
                      <a:pt x="1764" y="564"/>
                    </a:cubicBezTo>
                    <a:close/>
                  </a:path>
                </a:pathLst>
              </a:custGeom>
              <a:solidFill>
                <a:srgbClr val="C29E4E">
                  <a:alpha val="52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822" name="Google Shape;692;p30">
              <a:extLst>
                <a:ext uri="{FF2B5EF4-FFF2-40B4-BE49-F238E27FC236}">
                  <a16:creationId xmlns:a16="http://schemas.microsoft.com/office/drawing/2014/main" id="{F3527087-97E8-5CB2-74B9-A626305FA7BB}"/>
                </a:ext>
              </a:extLst>
            </p:cNvPr>
            <p:cNvSpPr/>
            <p:nvPr/>
          </p:nvSpPr>
          <p:spPr>
            <a:xfrm>
              <a:off x="1161487" y="1768875"/>
              <a:ext cx="1348145" cy="1283401"/>
            </a:xfrm>
            <a:custGeom>
              <a:avLst/>
              <a:gdLst/>
              <a:ahLst/>
              <a:cxnLst/>
              <a:rect l="l" t="t" r="r" b="b"/>
              <a:pathLst>
                <a:path w="20938" h="19934" extrusionOk="0">
                  <a:moveTo>
                    <a:pt x="612" y="0"/>
                  </a:moveTo>
                  <a:cubicBezTo>
                    <a:pt x="539" y="74"/>
                    <a:pt x="465" y="123"/>
                    <a:pt x="367" y="196"/>
                  </a:cubicBezTo>
                  <a:lnTo>
                    <a:pt x="367" y="221"/>
                  </a:lnTo>
                  <a:cubicBezTo>
                    <a:pt x="294" y="270"/>
                    <a:pt x="172" y="368"/>
                    <a:pt x="0" y="466"/>
                  </a:cubicBezTo>
                  <a:lnTo>
                    <a:pt x="0" y="613"/>
                  </a:lnTo>
                  <a:cubicBezTo>
                    <a:pt x="123" y="515"/>
                    <a:pt x="245" y="466"/>
                    <a:pt x="367" y="368"/>
                  </a:cubicBezTo>
                  <a:lnTo>
                    <a:pt x="367" y="343"/>
                  </a:lnTo>
                  <a:cubicBezTo>
                    <a:pt x="539" y="270"/>
                    <a:pt x="612" y="196"/>
                    <a:pt x="735" y="74"/>
                  </a:cubicBezTo>
                  <a:lnTo>
                    <a:pt x="612" y="0"/>
                  </a:lnTo>
                  <a:close/>
                  <a:moveTo>
                    <a:pt x="367" y="931"/>
                  </a:moveTo>
                  <a:cubicBezTo>
                    <a:pt x="318" y="955"/>
                    <a:pt x="245" y="955"/>
                    <a:pt x="221" y="980"/>
                  </a:cubicBezTo>
                  <a:lnTo>
                    <a:pt x="49" y="1078"/>
                  </a:lnTo>
                  <a:lnTo>
                    <a:pt x="49" y="1200"/>
                  </a:lnTo>
                  <a:cubicBezTo>
                    <a:pt x="123" y="1176"/>
                    <a:pt x="196" y="1127"/>
                    <a:pt x="294" y="1102"/>
                  </a:cubicBezTo>
                  <a:lnTo>
                    <a:pt x="367" y="1053"/>
                  </a:lnTo>
                  <a:lnTo>
                    <a:pt x="367" y="931"/>
                  </a:lnTo>
                  <a:close/>
                  <a:moveTo>
                    <a:pt x="1029" y="245"/>
                  </a:moveTo>
                  <a:cubicBezTo>
                    <a:pt x="955" y="368"/>
                    <a:pt x="906" y="466"/>
                    <a:pt x="833" y="564"/>
                  </a:cubicBezTo>
                  <a:lnTo>
                    <a:pt x="833" y="515"/>
                  </a:lnTo>
                  <a:lnTo>
                    <a:pt x="661" y="809"/>
                  </a:lnTo>
                  <a:cubicBezTo>
                    <a:pt x="563" y="833"/>
                    <a:pt x="490" y="858"/>
                    <a:pt x="416" y="882"/>
                  </a:cubicBezTo>
                  <a:lnTo>
                    <a:pt x="416" y="1004"/>
                  </a:lnTo>
                  <a:lnTo>
                    <a:pt x="539" y="955"/>
                  </a:lnTo>
                  <a:lnTo>
                    <a:pt x="416" y="1127"/>
                  </a:lnTo>
                  <a:lnTo>
                    <a:pt x="416" y="1347"/>
                  </a:lnTo>
                  <a:cubicBezTo>
                    <a:pt x="490" y="1200"/>
                    <a:pt x="612" y="1053"/>
                    <a:pt x="710" y="882"/>
                  </a:cubicBezTo>
                  <a:lnTo>
                    <a:pt x="808" y="858"/>
                  </a:lnTo>
                  <a:lnTo>
                    <a:pt x="833" y="858"/>
                  </a:lnTo>
                  <a:lnTo>
                    <a:pt x="833" y="882"/>
                  </a:lnTo>
                  <a:cubicBezTo>
                    <a:pt x="1151" y="760"/>
                    <a:pt x="1420" y="686"/>
                    <a:pt x="1641" y="613"/>
                  </a:cubicBezTo>
                  <a:lnTo>
                    <a:pt x="1469" y="515"/>
                  </a:lnTo>
                  <a:cubicBezTo>
                    <a:pt x="1298" y="588"/>
                    <a:pt x="1078" y="637"/>
                    <a:pt x="833" y="735"/>
                  </a:cubicBezTo>
                  <a:cubicBezTo>
                    <a:pt x="931" y="588"/>
                    <a:pt x="1029" y="466"/>
                    <a:pt x="1102" y="319"/>
                  </a:cubicBezTo>
                  <a:lnTo>
                    <a:pt x="1029" y="245"/>
                  </a:lnTo>
                  <a:close/>
                  <a:moveTo>
                    <a:pt x="367" y="1176"/>
                  </a:moveTo>
                  <a:cubicBezTo>
                    <a:pt x="245" y="1347"/>
                    <a:pt x="123" y="1494"/>
                    <a:pt x="0" y="1690"/>
                  </a:cubicBezTo>
                  <a:lnTo>
                    <a:pt x="0" y="1911"/>
                  </a:lnTo>
                  <a:cubicBezTo>
                    <a:pt x="123" y="1715"/>
                    <a:pt x="245" y="1568"/>
                    <a:pt x="367" y="1372"/>
                  </a:cubicBezTo>
                  <a:lnTo>
                    <a:pt x="367" y="1176"/>
                  </a:lnTo>
                  <a:close/>
                  <a:moveTo>
                    <a:pt x="3649" y="1739"/>
                  </a:moveTo>
                  <a:cubicBezTo>
                    <a:pt x="3551" y="1911"/>
                    <a:pt x="3428" y="2082"/>
                    <a:pt x="3281" y="2229"/>
                  </a:cubicBezTo>
                  <a:lnTo>
                    <a:pt x="3281" y="2418"/>
                  </a:lnTo>
                  <a:lnTo>
                    <a:pt x="3281" y="2418"/>
                  </a:lnTo>
                  <a:cubicBezTo>
                    <a:pt x="3447" y="2210"/>
                    <a:pt x="3630" y="2023"/>
                    <a:pt x="3747" y="1813"/>
                  </a:cubicBezTo>
                  <a:lnTo>
                    <a:pt x="3649" y="1739"/>
                  </a:lnTo>
                  <a:close/>
                  <a:moveTo>
                    <a:pt x="3281" y="2418"/>
                  </a:moveTo>
                  <a:cubicBezTo>
                    <a:pt x="3273" y="2428"/>
                    <a:pt x="3265" y="2439"/>
                    <a:pt x="3257" y="2449"/>
                  </a:cubicBezTo>
                  <a:lnTo>
                    <a:pt x="3281" y="2449"/>
                  </a:lnTo>
                  <a:lnTo>
                    <a:pt x="3281" y="2418"/>
                  </a:lnTo>
                  <a:close/>
                  <a:moveTo>
                    <a:pt x="2131" y="882"/>
                  </a:moveTo>
                  <a:cubicBezTo>
                    <a:pt x="2082" y="882"/>
                    <a:pt x="2033" y="931"/>
                    <a:pt x="2008" y="955"/>
                  </a:cubicBezTo>
                  <a:cubicBezTo>
                    <a:pt x="1763" y="1127"/>
                    <a:pt x="1322" y="1445"/>
                    <a:pt x="808" y="1788"/>
                  </a:cubicBezTo>
                  <a:lnTo>
                    <a:pt x="808" y="1813"/>
                  </a:lnTo>
                  <a:cubicBezTo>
                    <a:pt x="686" y="1911"/>
                    <a:pt x="539" y="1984"/>
                    <a:pt x="367" y="2106"/>
                  </a:cubicBezTo>
                  <a:cubicBezTo>
                    <a:pt x="245" y="2180"/>
                    <a:pt x="123" y="2278"/>
                    <a:pt x="0" y="2400"/>
                  </a:cubicBezTo>
                  <a:lnTo>
                    <a:pt x="0" y="2547"/>
                  </a:lnTo>
                  <a:lnTo>
                    <a:pt x="367" y="2278"/>
                  </a:lnTo>
                  <a:cubicBezTo>
                    <a:pt x="539" y="2180"/>
                    <a:pt x="661" y="2057"/>
                    <a:pt x="808" y="1959"/>
                  </a:cubicBezTo>
                  <a:lnTo>
                    <a:pt x="808" y="1935"/>
                  </a:lnTo>
                  <a:cubicBezTo>
                    <a:pt x="1298" y="1592"/>
                    <a:pt x="1714" y="1298"/>
                    <a:pt x="2008" y="1102"/>
                  </a:cubicBezTo>
                  <a:lnTo>
                    <a:pt x="2008" y="1102"/>
                  </a:lnTo>
                  <a:cubicBezTo>
                    <a:pt x="1690" y="1421"/>
                    <a:pt x="1273" y="1739"/>
                    <a:pt x="808" y="2082"/>
                  </a:cubicBezTo>
                  <a:lnTo>
                    <a:pt x="808" y="2106"/>
                  </a:lnTo>
                  <a:cubicBezTo>
                    <a:pt x="661" y="2204"/>
                    <a:pt x="539" y="2327"/>
                    <a:pt x="367" y="2425"/>
                  </a:cubicBezTo>
                  <a:lnTo>
                    <a:pt x="0" y="2694"/>
                  </a:lnTo>
                  <a:lnTo>
                    <a:pt x="0" y="2841"/>
                  </a:lnTo>
                  <a:lnTo>
                    <a:pt x="367" y="2572"/>
                  </a:lnTo>
                  <a:cubicBezTo>
                    <a:pt x="539" y="2474"/>
                    <a:pt x="661" y="2351"/>
                    <a:pt x="808" y="2278"/>
                  </a:cubicBezTo>
                  <a:lnTo>
                    <a:pt x="808" y="2229"/>
                  </a:lnTo>
                  <a:cubicBezTo>
                    <a:pt x="1078" y="2033"/>
                    <a:pt x="1347" y="1813"/>
                    <a:pt x="1592" y="1617"/>
                  </a:cubicBezTo>
                  <a:lnTo>
                    <a:pt x="1592" y="1617"/>
                  </a:lnTo>
                  <a:lnTo>
                    <a:pt x="1420" y="1813"/>
                  </a:lnTo>
                  <a:cubicBezTo>
                    <a:pt x="1225" y="1984"/>
                    <a:pt x="1029" y="2155"/>
                    <a:pt x="808" y="2327"/>
                  </a:cubicBezTo>
                  <a:lnTo>
                    <a:pt x="808" y="2351"/>
                  </a:lnTo>
                  <a:cubicBezTo>
                    <a:pt x="686" y="2474"/>
                    <a:pt x="539" y="2596"/>
                    <a:pt x="367" y="2719"/>
                  </a:cubicBezTo>
                  <a:cubicBezTo>
                    <a:pt x="245" y="2817"/>
                    <a:pt x="123" y="2939"/>
                    <a:pt x="0" y="3037"/>
                  </a:cubicBezTo>
                  <a:lnTo>
                    <a:pt x="0" y="3184"/>
                  </a:lnTo>
                  <a:cubicBezTo>
                    <a:pt x="123" y="3086"/>
                    <a:pt x="245" y="2963"/>
                    <a:pt x="367" y="2890"/>
                  </a:cubicBezTo>
                  <a:lnTo>
                    <a:pt x="563" y="2719"/>
                  </a:lnTo>
                  <a:lnTo>
                    <a:pt x="563" y="2719"/>
                  </a:lnTo>
                  <a:lnTo>
                    <a:pt x="367" y="2915"/>
                  </a:lnTo>
                  <a:lnTo>
                    <a:pt x="0" y="3282"/>
                  </a:lnTo>
                  <a:lnTo>
                    <a:pt x="0" y="3551"/>
                  </a:lnTo>
                  <a:cubicBezTo>
                    <a:pt x="123" y="3429"/>
                    <a:pt x="245" y="3306"/>
                    <a:pt x="367" y="3159"/>
                  </a:cubicBezTo>
                  <a:cubicBezTo>
                    <a:pt x="539" y="3037"/>
                    <a:pt x="661" y="2890"/>
                    <a:pt x="808" y="2719"/>
                  </a:cubicBezTo>
                  <a:lnTo>
                    <a:pt x="808" y="2694"/>
                  </a:lnTo>
                  <a:lnTo>
                    <a:pt x="2008" y="1494"/>
                  </a:lnTo>
                  <a:lnTo>
                    <a:pt x="2008" y="1543"/>
                  </a:lnTo>
                  <a:cubicBezTo>
                    <a:pt x="2155" y="1421"/>
                    <a:pt x="2302" y="1249"/>
                    <a:pt x="2449" y="1078"/>
                  </a:cubicBezTo>
                  <a:lnTo>
                    <a:pt x="2326" y="980"/>
                  </a:lnTo>
                  <a:cubicBezTo>
                    <a:pt x="2277" y="1078"/>
                    <a:pt x="2204" y="1127"/>
                    <a:pt x="2131" y="1200"/>
                  </a:cubicBezTo>
                  <a:cubicBezTo>
                    <a:pt x="2155" y="1127"/>
                    <a:pt x="2180" y="1102"/>
                    <a:pt x="2204" y="1078"/>
                  </a:cubicBezTo>
                  <a:lnTo>
                    <a:pt x="2302" y="980"/>
                  </a:lnTo>
                  <a:lnTo>
                    <a:pt x="2131" y="882"/>
                  </a:lnTo>
                  <a:close/>
                  <a:moveTo>
                    <a:pt x="3257" y="2229"/>
                  </a:moveTo>
                  <a:cubicBezTo>
                    <a:pt x="3135" y="2400"/>
                    <a:pt x="2988" y="2572"/>
                    <a:pt x="2792" y="2768"/>
                  </a:cubicBezTo>
                  <a:lnTo>
                    <a:pt x="2792" y="2792"/>
                  </a:lnTo>
                  <a:cubicBezTo>
                    <a:pt x="2547" y="3037"/>
                    <a:pt x="2302" y="3306"/>
                    <a:pt x="2033" y="3576"/>
                  </a:cubicBezTo>
                  <a:lnTo>
                    <a:pt x="2033" y="3772"/>
                  </a:lnTo>
                  <a:cubicBezTo>
                    <a:pt x="2302" y="3478"/>
                    <a:pt x="2571" y="3233"/>
                    <a:pt x="2792" y="2988"/>
                  </a:cubicBezTo>
                  <a:lnTo>
                    <a:pt x="2792" y="2939"/>
                  </a:lnTo>
                  <a:cubicBezTo>
                    <a:pt x="2939" y="2768"/>
                    <a:pt x="3110" y="2596"/>
                    <a:pt x="3257" y="2425"/>
                  </a:cubicBezTo>
                  <a:lnTo>
                    <a:pt x="3257" y="2229"/>
                  </a:lnTo>
                  <a:close/>
                  <a:moveTo>
                    <a:pt x="7469" y="3992"/>
                  </a:moveTo>
                  <a:cubicBezTo>
                    <a:pt x="7420" y="4041"/>
                    <a:pt x="7322" y="4114"/>
                    <a:pt x="7224" y="4188"/>
                  </a:cubicBezTo>
                  <a:lnTo>
                    <a:pt x="7151" y="4286"/>
                  </a:lnTo>
                  <a:lnTo>
                    <a:pt x="7151" y="4408"/>
                  </a:lnTo>
                  <a:lnTo>
                    <a:pt x="7224" y="4310"/>
                  </a:lnTo>
                  <a:lnTo>
                    <a:pt x="7542" y="4016"/>
                  </a:lnTo>
                  <a:lnTo>
                    <a:pt x="7469" y="3992"/>
                  </a:lnTo>
                  <a:close/>
                  <a:moveTo>
                    <a:pt x="3502" y="1666"/>
                  </a:moveTo>
                  <a:cubicBezTo>
                    <a:pt x="3404" y="1715"/>
                    <a:pt x="3355" y="1788"/>
                    <a:pt x="3257" y="1837"/>
                  </a:cubicBezTo>
                  <a:cubicBezTo>
                    <a:pt x="3110" y="1959"/>
                    <a:pt x="2939" y="2057"/>
                    <a:pt x="2792" y="2180"/>
                  </a:cubicBezTo>
                  <a:cubicBezTo>
                    <a:pt x="2522" y="2351"/>
                    <a:pt x="2277" y="2547"/>
                    <a:pt x="2008" y="2768"/>
                  </a:cubicBezTo>
                  <a:lnTo>
                    <a:pt x="2008" y="2719"/>
                  </a:lnTo>
                  <a:cubicBezTo>
                    <a:pt x="1592" y="3037"/>
                    <a:pt x="1200" y="3306"/>
                    <a:pt x="808" y="3625"/>
                  </a:cubicBezTo>
                  <a:lnTo>
                    <a:pt x="367" y="3919"/>
                  </a:lnTo>
                  <a:lnTo>
                    <a:pt x="49" y="4139"/>
                  </a:lnTo>
                  <a:lnTo>
                    <a:pt x="0" y="4163"/>
                  </a:lnTo>
                  <a:lnTo>
                    <a:pt x="0" y="4433"/>
                  </a:lnTo>
                  <a:lnTo>
                    <a:pt x="367" y="4163"/>
                  </a:lnTo>
                  <a:cubicBezTo>
                    <a:pt x="539" y="4065"/>
                    <a:pt x="661" y="3943"/>
                    <a:pt x="808" y="3870"/>
                  </a:cubicBezTo>
                  <a:cubicBezTo>
                    <a:pt x="1225" y="3551"/>
                    <a:pt x="1616" y="3257"/>
                    <a:pt x="2008" y="2939"/>
                  </a:cubicBezTo>
                  <a:lnTo>
                    <a:pt x="2008" y="2963"/>
                  </a:lnTo>
                  <a:lnTo>
                    <a:pt x="2522" y="2572"/>
                  </a:lnTo>
                  <a:cubicBezTo>
                    <a:pt x="2620" y="2474"/>
                    <a:pt x="2694" y="2425"/>
                    <a:pt x="2792" y="2351"/>
                  </a:cubicBezTo>
                  <a:cubicBezTo>
                    <a:pt x="2988" y="2204"/>
                    <a:pt x="3135" y="2082"/>
                    <a:pt x="3257" y="1984"/>
                  </a:cubicBezTo>
                  <a:lnTo>
                    <a:pt x="3404" y="1862"/>
                  </a:lnTo>
                  <a:lnTo>
                    <a:pt x="3624" y="1715"/>
                  </a:lnTo>
                  <a:lnTo>
                    <a:pt x="3502" y="1666"/>
                  </a:lnTo>
                  <a:close/>
                  <a:moveTo>
                    <a:pt x="8130" y="4359"/>
                  </a:moveTo>
                  <a:lnTo>
                    <a:pt x="8032" y="4482"/>
                  </a:lnTo>
                  <a:lnTo>
                    <a:pt x="8032" y="4751"/>
                  </a:lnTo>
                  <a:lnTo>
                    <a:pt x="8399" y="4506"/>
                  </a:lnTo>
                  <a:lnTo>
                    <a:pt x="8277" y="4433"/>
                  </a:lnTo>
                  <a:lnTo>
                    <a:pt x="8081" y="4555"/>
                  </a:lnTo>
                  <a:cubicBezTo>
                    <a:pt x="8130" y="4506"/>
                    <a:pt x="8155" y="4482"/>
                    <a:pt x="8179" y="4408"/>
                  </a:cubicBezTo>
                  <a:lnTo>
                    <a:pt x="8130" y="4359"/>
                  </a:lnTo>
                  <a:close/>
                  <a:moveTo>
                    <a:pt x="2008" y="3551"/>
                  </a:moveTo>
                  <a:cubicBezTo>
                    <a:pt x="1616" y="3919"/>
                    <a:pt x="1200" y="4286"/>
                    <a:pt x="808" y="4653"/>
                  </a:cubicBezTo>
                  <a:cubicBezTo>
                    <a:pt x="686" y="4776"/>
                    <a:pt x="539" y="4898"/>
                    <a:pt x="367" y="5020"/>
                  </a:cubicBezTo>
                  <a:cubicBezTo>
                    <a:pt x="245" y="5118"/>
                    <a:pt x="123" y="5241"/>
                    <a:pt x="0" y="5339"/>
                  </a:cubicBezTo>
                  <a:lnTo>
                    <a:pt x="0" y="5486"/>
                  </a:lnTo>
                  <a:cubicBezTo>
                    <a:pt x="123" y="5388"/>
                    <a:pt x="245" y="5265"/>
                    <a:pt x="367" y="5167"/>
                  </a:cubicBezTo>
                  <a:cubicBezTo>
                    <a:pt x="539" y="5045"/>
                    <a:pt x="661" y="4923"/>
                    <a:pt x="808" y="4800"/>
                  </a:cubicBezTo>
                  <a:cubicBezTo>
                    <a:pt x="1200" y="4433"/>
                    <a:pt x="1641" y="4065"/>
                    <a:pt x="2008" y="3747"/>
                  </a:cubicBezTo>
                  <a:lnTo>
                    <a:pt x="2008" y="3551"/>
                  </a:lnTo>
                  <a:close/>
                  <a:moveTo>
                    <a:pt x="3233" y="6269"/>
                  </a:moveTo>
                  <a:lnTo>
                    <a:pt x="3233" y="6269"/>
                  </a:lnTo>
                  <a:cubicBezTo>
                    <a:pt x="3216" y="6281"/>
                    <a:pt x="3199" y="6293"/>
                    <a:pt x="3184" y="6305"/>
                  </a:cubicBezTo>
                  <a:lnTo>
                    <a:pt x="3184" y="6305"/>
                  </a:lnTo>
                  <a:lnTo>
                    <a:pt x="3184" y="6331"/>
                  </a:lnTo>
                  <a:lnTo>
                    <a:pt x="3184" y="6331"/>
                  </a:lnTo>
                  <a:lnTo>
                    <a:pt x="3233" y="6269"/>
                  </a:lnTo>
                  <a:close/>
                  <a:moveTo>
                    <a:pt x="2767" y="6441"/>
                  </a:moveTo>
                  <a:lnTo>
                    <a:pt x="2767" y="6461"/>
                  </a:lnTo>
                  <a:lnTo>
                    <a:pt x="2767" y="6461"/>
                  </a:lnTo>
                  <a:cubicBezTo>
                    <a:pt x="2776" y="6454"/>
                    <a:pt x="2784" y="6447"/>
                    <a:pt x="2792" y="6441"/>
                  </a:cubicBezTo>
                  <a:close/>
                  <a:moveTo>
                    <a:pt x="4996" y="2523"/>
                  </a:moveTo>
                  <a:cubicBezTo>
                    <a:pt x="4751" y="2817"/>
                    <a:pt x="4383" y="3282"/>
                    <a:pt x="3967" y="3796"/>
                  </a:cubicBezTo>
                  <a:cubicBezTo>
                    <a:pt x="3796" y="3943"/>
                    <a:pt x="3551" y="4237"/>
                    <a:pt x="3257" y="4531"/>
                  </a:cubicBezTo>
                  <a:lnTo>
                    <a:pt x="2792" y="4996"/>
                  </a:lnTo>
                  <a:cubicBezTo>
                    <a:pt x="2547" y="5241"/>
                    <a:pt x="2277" y="5486"/>
                    <a:pt x="2033" y="5755"/>
                  </a:cubicBezTo>
                  <a:lnTo>
                    <a:pt x="2033" y="5951"/>
                  </a:lnTo>
                  <a:cubicBezTo>
                    <a:pt x="2277" y="5657"/>
                    <a:pt x="2547" y="5412"/>
                    <a:pt x="2792" y="5167"/>
                  </a:cubicBezTo>
                  <a:lnTo>
                    <a:pt x="3159" y="4800"/>
                  </a:lnTo>
                  <a:lnTo>
                    <a:pt x="3159" y="4800"/>
                  </a:lnTo>
                  <a:lnTo>
                    <a:pt x="2792" y="5265"/>
                  </a:lnTo>
                  <a:cubicBezTo>
                    <a:pt x="2522" y="5584"/>
                    <a:pt x="2277" y="5902"/>
                    <a:pt x="2033" y="6245"/>
                  </a:cubicBezTo>
                  <a:lnTo>
                    <a:pt x="2033" y="6465"/>
                  </a:lnTo>
                  <a:cubicBezTo>
                    <a:pt x="2204" y="6245"/>
                    <a:pt x="2400" y="6049"/>
                    <a:pt x="2547" y="5878"/>
                  </a:cubicBezTo>
                  <a:lnTo>
                    <a:pt x="2792" y="5608"/>
                  </a:lnTo>
                  <a:cubicBezTo>
                    <a:pt x="2988" y="5412"/>
                    <a:pt x="3135" y="5241"/>
                    <a:pt x="3257" y="5118"/>
                  </a:cubicBezTo>
                  <a:lnTo>
                    <a:pt x="3257" y="5045"/>
                  </a:lnTo>
                  <a:lnTo>
                    <a:pt x="3257" y="5045"/>
                  </a:lnTo>
                  <a:lnTo>
                    <a:pt x="3184" y="5118"/>
                  </a:lnTo>
                  <a:lnTo>
                    <a:pt x="3184" y="4979"/>
                  </a:lnTo>
                  <a:lnTo>
                    <a:pt x="3184" y="4979"/>
                  </a:lnTo>
                  <a:cubicBezTo>
                    <a:pt x="3174" y="4987"/>
                    <a:pt x="3165" y="4994"/>
                    <a:pt x="3156" y="5002"/>
                  </a:cubicBezTo>
                  <a:lnTo>
                    <a:pt x="3156" y="5002"/>
                  </a:lnTo>
                  <a:lnTo>
                    <a:pt x="3184" y="4967"/>
                  </a:lnTo>
                  <a:lnTo>
                    <a:pt x="3184" y="4967"/>
                  </a:lnTo>
                  <a:lnTo>
                    <a:pt x="3184" y="4923"/>
                  </a:lnTo>
                  <a:lnTo>
                    <a:pt x="3257" y="4860"/>
                  </a:lnTo>
                  <a:lnTo>
                    <a:pt x="3257" y="4860"/>
                  </a:lnTo>
                  <a:lnTo>
                    <a:pt x="3257" y="4874"/>
                  </a:lnTo>
                  <a:lnTo>
                    <a:pt x="3184" y="4967"/>
                  </a:lnTo>
                  <a:lnTo>
                    <a:pt x="3184" y="4967"/>
                  </a:lnTo>
                  <a:lnTo>
                    <a:pt x="3184" y="4979"/>
                  </a:lnTo>
                  <a:lnTo>
                    <a:pt x="3184" y="4979"/>
                  </a:lnTo>
                  <a:cubicBezTo>
                    <a:pt x="3208" y="4959"/>
                    <a:pt x="3232" y="4941"/>
                    <a:pt x="3257" y="4923"/>
                  </a:cubicBezTo>
                  <a:lnTo>
                    <a:pt x="3257" y="5045"/>
                  </a:lnTo>
                  <a:lnTo>
                    <a:pt x="3257" y="5045"/>
                  </a:lnTo>
                  <a:lnTo>
                    <a:pt x="3428" y="4874"/>
                  </a:lnTo>
                  <a:cubicBezTo>
                    <a:pt x="4114" y="4310"/>
                    <a:pt x="4628" y="3894"/>
                    <a:pt x="5069" y="3576"/>
                  </a:cubicBezTo>
                  <a:lnTo>
                    <a:pt x="5069" y="3576"/>
                  </a:lnTo>
                  <a:cubicBezTo>
                    <a:pt x="4579" y="4261"/>
                    <a:pt x="4016" y="5045"/>
                    <a:pt x="3477" y="5780"/>
                  </a:cubicBezTo>
                  <a:cubicBezTo>
                    <a:pt x="3379" y="5878"/>
                    <a:pt x="3281" y="5951"/>
                    <a:pt x="3184" y="6024"/>
                  </a:cubicBezTo>
                  <a:lnTo>
                    <a:pt x="3184" y="6133"/>
                  </a:lnTo>
                  <a:lnTo>
                    <a:pt x="3184" y="6133"/>
                  </a:lnTo>
                  <a:cubicBezTo>
                    <a:pt x="3209" y="6113"/>
                    <a:pt x="3233" y="6093"/>
                    <a:pt x="3257" y="6073"/>
                  </a:cubicBezTo>
                  <a:lnTo>
                    <a:pt x="3257" y="6367"/>
                  </a:lnTo>
                  <a:cubicBezTo>
                    <a:pt x="3355" y="6220"/>
                    <a:pt x="3477" y="6073"/>
                    <a:pt x="3551" y="5902"/>
                  </a:cubicBezTo>
                  <a:cubicBezTo>
                    <a:pt x="4530" y="5020"/>
                    <a:pt x="5510" y="4041"/>
                    <a:pt x="6000" y="3429"/>
                  </a:cubicBezTo>
                  <a:cubicBezTo>
                    <a:pt x="6073" y="3331"/>
                    <a:pt x="6122" y="3282"/>
                    <a:pt x="6196" y="3208"/>
                  </a:cubicBezTo>
                  <a:lnTo>
                    <a:pt x="6073" y="3159"/>
                  </a:lnTo>
                  <a:cubicBezTo>
                    <a:pt x="6000" y="3208"/>
                    <a:pt x="5975" y="3282"/>
                    <a:pt x="5926" y="3380"/>
                  </a:cubicBezTo>
                  <a:cubicBezTo>
                    <a:pt x="5485" y="3894"/>
                    <a:pt x="4726" y="4678"/>
                    <a:pt x="3894" y="5461"/>
                  </a:cubicBezTo>
                  <a:cubicBezTo>
                    <a:pt x="4408" y="4727"/>
                    <a:pt x="4971" y="3992"/>
                    <a:pt x="5436" y="3331"/>
                  </a:cubicBezTo>
                  <a:cubicBezTo>
                    <a:pt x="5608" y="3208"/>
                    <a:pt x="5730" y="3135"/>
                    <a:pt x="5853" y="3037"/>
                  </a:cubicBezTo>
                  <a:lnTo>
                    <a:pt x="5730" y="2963"/>
                  </a:lnTo>
                  <a:cubicBezTo>
                    <a:pt x="5706" y="2988"/>
                    <a:pt x="5681" y="2988"/>
                    <a:pt x="5632" y="3037"/>
                  </a:cubicBezTo>
                  <a:lnTo>
                    <a:pt x="5706" y="2939"/>
                  </a:lnTo>
                  <a:lnTo>
                    <a:pt x="5583" y="2890"/>
                  </a:lnTo>
                  <a:lnTo>
                    <a:pt x="5314" y="3257"/>
                  </a:lnTo>
                  <a:cubicBezTo>
                    <a:pt x="4850" y="3575"/>
                    <a:pt x="4215" y="4063"/>
                    <a:pt x="3361" y="4771"/>
                  </a:cubicBezTo>
                  <a:lnTo>
                    <a:pt x="3361" y="4771"/>
                  </a:lnTo>
                  <a:lnTo>
                    <a:pt x="3796" y="4237"/>
                  </a:lnTo>
                  <a:lnTo>
                    <a:pt x="4090" y="3894"/>
                  </a:lnTo>
                  <a:lnTo>
                    <a:pt x="4212" y="3772"/>
                  </a:lnTo>
                  <a:cubicBezTo>
                    <a:pt x="4432" y="3502"/>
                    <a:pt x="4873" y="2939"/>
                    <a:pt x="5118" y="2572"/>
                  </a:cubicBezTo>
                  <a:lnTo>
                    <a:pt x="4996" y="2523"/>
                  </a:lnTo>
                  <a:close/>
                  <a:moveTo>
                    <a:pt x="3208" y="6457"/>
                  </a:moveTo>
                  <a:lnTo>
                    <a:pt x="3208" y="6482"/>
                  </a:lnTo>
                  <a:lnTo>
                    <a:pt x="3208" y="6482"/>
                  </a:lnTo>
                  <a:lnTo>
                    <a:pt x="3184" y="6490"/>
                  </a:lnTo>
                  <a:lnTo>
                    <a:pt x="3208" y="6457"/>
                  </a:lnTo>
                  <a:close/>
                  <a:moveTo>
                    <a:pt x="4090" y="1984"/>
                  </a:moveTo>
                  <a:cubicBezTo>
                    <a:pt x="3992" y="2057"/>
                    <a:pt x="3894" y="2155"/>
                    <a:pt x="3771" y="2278"/>
                  </a:cubicBezTo>
                  <a:cubicBezTo>
                    <a:pt x="3600" y="2425"/>
                    <a:pt x="3428" y="2596"/>
                    <a:pt x="3257" y="2768"/>
                  </a:cubicBezTo>
                  <a:lnTo>
                    <a:pt x="3257" y="2792"/>
                  </a:lnTo>
                  <a:cubicBezTo>
                    <a:pt x="3110" y="2939"/>
                    <a:pt x="2939" y="3061"/>
                    <a:pt x="2792" y="3184"/>
                  </a:cubicBezTo>
                  <a:lnTo>
                    <a:pt x="2792" y="3208"/>
                  </a:lnTo>
                  <a:cubicBezTo>
                    <a:pt x="2522" y="3453"/>
                    <a:pt x="2229" y="3698"/>
                    <a:pt x="2033" y="3992"/>
                  </a:cubicBezTo>
                  <a:lnTo>
                    <a:pt x="2033" y="4139"/>
                  </a:lnTo>
                  <a:cubicBezTo>
                    <a:pt x="2277" y="3894"/>
                    <a:pt x="2522" y="3649"/>
                    <a:pt x="2792" y="3404"/>
                  </a:cubicBezTo>
                  <a:lnTo>
                    <a:pt x="2792" y="3380"/>
                  </a:lnTo>
                  <a:cubicBezTo>
                    <a:pt x="2939" y="3257"/>
                    <a:pt x="3110" y="3086"/>
                    <a:pt x="3257" y="2939"/>
                  </a:cubicBezTo>
                  <a:lnTo>
                    <a:pt x="3257" y="2963"/>
                  </a:lnTo>
                  <a:cubicBezTo>
                    <a:pt x="3184" y="3037"/>
                    <a:pt x="3135" y="3086"/>
                    <a:pt x="3110" y="3159"/>
                  </a:cubicBezTo>
                  <a:lnTo>
                    <a:pt x="2792" y="3453"/>
                  </a:lnTo>
                  <a:lnTo>
                    <a:pt x="2792" y="3429"/>
                  </a:lnTo>
                  <a:cubicBezTo>
                    <a:pt x="2571" y="3649"/>
                    <a:pt x="2400" y="3870"/>
                    <a:pt x="2180" y="4114"/>
                  </a:cubicBezTo>
                  <a:lnTo>
                    <a:pt x="2008" y="4237"/>
                  </a:lnTo>
                  <a:lnTo>
                    <a:pt x="2008" y="4188"/>
                  </a:lnTo>
                  <a:lnTo>
                    <a:pt x="1543" y="4531"/>
                  </a:lnTo>
                  <a:cubicBezTo>
                    <a:pt x="1690" y="4384"/>
                    <a:pt x="1837" y="4261"/>
                    <a:pt x="2008" y="4114"/>
                  </a:cubicBezTo>
                  <a:lnTo>
                    <a:pt x="2008" y="3943"/>
                  </a:lnTo>
                  <a:cubicBezTo>
                    <a:pt x="1567" y="4310"/>
                    <a:pt x="1176" y="4678"/>
                    <a:pt x="808" y="4996"/>
                  </a:cubicBezTo>
                  <a:lnTo>
                    <a:pt x="808" y="5020"/>
                  </a:lnTo>
                  <a:cubicBezTo>
                    <a:pt x="735" y="5094"/>
                    <a:pt x="686" y="5143"/>
                    <a:pt x="588" y="5216"/>
                  </a:cubicBezTo>
                  <a:lnTo>
                    <a:pt x="367" y="5363"/>
                  </a:lnTo>
                  <a:lnTo>
                    <a:pt x="0" y="5608"/>
                  </a:lnTo>
                  <a:lnTo>
                    <a:pt x="0" y="5853"/>
                  </a:lnTo>
                  <a:cubicBezTo>
                    <a:pt x="123" y="5755"/>
                    <a:pt x="245" y="5633"/>
                    <a:pt x="367" y="5535"/>
                  </a:cubicBezTo>
                  <a:cubicBezTo>
                    <a:pt x="465" y="5437"/>
                    <a:pt x="563" y="5363"/>
                    <a:pt x="686" y="5290"/>
                  </a:cubicBezTo>
                  <a:lnTo>
                    <a:pt x="808" y="5216"/>
                  </a:lnTo>
                  <a:lnTo>
                    <a:pt x="808" y="5167"/>
                  </a:lnTo>
                  <a:lnTo>
                    <a:pt x="1788" y="4506"/>
                  </a:lnTo>
                  <a:lnTo>
                    <a:pt x="1788" y="4506"/>
                  </a:lnTo>
                  <a:cubicBezTo>
                    <a:pt x="1445" y="4849"/>
                    <a:pt x="1102" y="5216"/>
                    <a:pt x="808" y="5535"/>
                  </a:cubicBezTo>
                  <a:lnTo>
                    <a:pt x="808" y="5584"/>
                  </a:lnTo>
                  <a:cubicBezTo>
                    <a:pt x="661" y="5731"/>
                    <a:pt x="539" y="5878"/>
                    <a:pt x="367" y="6024"/>
                  </a:cubicBezTo>
                  <a:cubicBezTo>
                    <a:pt x="245" y="6196"/>
                    <a:pt x="123" y="6318"/>
                    <a:pt x="0" y="6465"/>
                  </a:cubicBezTo>
                  <a:lnTo>
                    <a:pt x="0" y="6637"/>
                  </a:lnTo>
                  <a:cubicBezTo>
                    <a:pt x="123" y="6514"/>
                    <a:pt x="245" y="6367"/>
                    <a:pt x="367" y="6220"/>
                  </a:cubicBezTo>
                  <a:cubicBezTo>
                    <a:pt x="490" y="6098"/>
                    <a:pt x="661" y="5902"/>
                    <a:pt x="808" y="5755"/>
                  </a:cubicBezTo>
                  <a:lnTo>
                    <a:pt x="808" y="5731"/>
                  </a:lnTo>
                  <a:cubicBezTo>
                    <a:pt x="1176" y="5339"/>
                    <a:pt x="1567" y="4874"/>
                    <a:pt x="2008" y="4433"/>
                  </a:cubicBezTo>
                  <a:lnTo>
                    <a:pt x="2008" y="4482"/>
                  </a:lnTo>
                  <a:lnTo>
                    <a:pt x="2277" y="4163"/>
                  </a:lnTo>
                  <a:lnTo>
                    <a:pt x="2792" y="3796"/>
                  </a:lnTo>
                  <a:lnTo>
                    <a:pt x="2792" y="3821"/>
                  </a:lnTo>
                  <a:lnTo>
                    <a:pt x="3257" y="3502"/>
                  </a:lnTo>
                  <a:lnTo>
                    <a:pt x="3257" y="3453"/>
                  </a:lnTo>
                  <a:lnTo>
                    <a:pt x="3869" y="3037"/>
                  </a:lnTo>
                  <a:cubicBezTo>
                    <a:pt x="3910" y="2977"/>
                    <a:pt x="3950" y="2933"/>
                    <a:pt x="3963" y="2933"/>
                  </a:cubicBezTo>
                  <a:cubicBezTo>
                    <a:pt x="3966" y="2933"/>
                    <a:pt x="3967" y="2935"/>
                    <a:pt x="3967" y="2939"/>
                  </a:cubicBezTo>
                  <a:cubicBezTo>
                    <a:pt x="3992" y="2963"/>
                    <a:pt x="3722" y="3306"/>
                    <a:pt x="3257" y="3796"/>
                  </a:cubicBezTo>
                  <a:lnTo>
                    <a:pt x="3257" y="3821"/>
                  </a:lnTo>
                  <a:cubicBezTo>
                    <a:pt x="3110" y="3992"/>
                    <a:pt x="2939" y="4139"/>
                    <a:pt x="2792" y="4359"/>
                  </a:cubicBezTo>
                  <a:lnTo>
                    <a:pt x="2792" y="4310"/>
                  </a:lnTo>
                  <a:cubicBezTo>
                    <a:pt x="2547" y="4604"/>
                    <a:pt x="2302" y="4874"/>
                    <a:pt x="2033" y="5167"/>
                  </a:cubicBezTo>
                  <a:lnTo>
                    <a:pt x="2033" y="5363"/>
                  </a:lnTo>
                  <a:cubicBezTo>
                    <a:pt x="2302" y="5045"/>
                    <a:pt x="2571" y="4751"/>
                    <a:pt x="2792" y="4457"/>
                  </a:cubicBezTo>
                  <a:lnTo>
                    <a:pt x="2792" y="4531"/>
                  </a:lnTo>
                  <a:cubicBezTo>
                    <a:pt x="2939" y="4359"/>
                    <a:pt x="3110" y="4163"/>
                    <a:pt x="3257" y="4016"/>
                  </a:cubicBezTo>
                  <a:lnTo>
                    <a:pt x="3257" y="3992"/>
                  </a:lnTo>
                  <a:cubicBezTo>
                    <a:pt x="3771" y="3380"/>
                    <a:pt x="4114" y="2939"/>
                    <a:pt x="4041" y="2890"/>
                  </a:cubicBezTo>
                  <a:cubicBezTo>
                    <a:pt x="4031" y="2861"/>
                    <a:pt x="4010" y="2847"/>
                    <a:pt x="3979" y="2847"/>
                  </a:cubicBezTo>
                  <a:cubicBezTo>
                    <a:pt x="3931" y="2847"/>
                    <a:pt x="3860" y="2880"/>
                    <a:pt x="3771" y="2939"/>
                  </a:cubicBezTo>
                  <a:lnTo>
                    <a:pt x="3257" y="3306"/>
                  </a:lnTo>
                  <a:lnTo>
                    <a:pt x="3257" y="3331"/>
                  </a:lnTo>
                  <a:lnTo>
                    <a:pt x="2792" y="3674"/>
                  </a:lnTo>
                  <a:lnTo>
                    <a:pt x="2792" y="3649"/>
                  </a:lnTo>
                  <a:lnTo>
                    <a:pt x="2694" y="3698"/>
                  </a:lnTo>
                  <a:lnTo>
                    <a:pt x="2792" y="3600"/>
                  </a:lnTo>
                  <a:lnTo>
                    <a:pt x="2792" y="3649"/>
                  </a:lnTo>
                  <a:lnTo>
                    <a:pt x="3184" y="3233"/>
                  </a:lnTo>
                  <a:lnTo>
                    <a:pt x="3257" y="3184"/>
                  </a:lnTo>
                  <a:lnTo>
                    <a:pt x="3257" y="3135"/>
                  </a:lnTo>
                  <a:cubicBezTo>
                    <a:pt x="3649" y="2694"/>
                    <a:pt x="3992" y="2327"/>
                    <a:pt x="4237" y="2082"/>
                  </a:cubicBezTo>
                  <a:lnTo>
                    <a:pt x="4090" y="1984"/>
                  </a:lnTo>
                  <a:close/>
                  <a:moveTo>
                    <a:pt x="3184" y="6133"/>
                  </a:moveTo>
                  <a:lnTo>
                    <a:pt x="3184" y="6133"/>
                  </a:lnTo>
                  <a:cubicBezTo>
                    <a:pt x="3055" y="6237"/>
                    <a:pt x="2915" y="6346"/>
                    <a:pt x="2792" y="6490"/>
                  </a:cubicBezTo>
                  <a:lnTo>
                    <a:pt x="2792" y="6637"/>
                  </a:lnTo>
                  <a:cubicBezTo>
                    <a:pt x="2924" y="6526"/>
                    <a:pt x="3037" y="6416"/>
                    <a:pt x="3184" y="6305"/>
                  </a:cubicBezTo>
                  <a:lnTo>
                    <a:pt x="3184" y="6305"/>
                  </a:lnTo>
                  <a:lnTo>
                    <a:pt x="3184" y="6133"/>
                  </a:lnTo>
                  <a:close/>
                  <a:moveTo>
                    <a:pt x="2008" y="5216"/>
                  </a:moveTo>
                  <a:cubicBezTo>
                    <a:pt x="1714" y="5510"/>
                    <a:pt x="1420" y="5853"/>
                    <a:pt x="1151" y="6147"/>
                  </a:cubicBezTo>
                  <a:lnTo>
                    <a:pt x="808" y="6514"/>
                  </a:lnTo>
                  <a:lnTo>
                    <a:pt x="367" y="6979"/>
                  </a:lnTo>
                  <a:cubicBezTo>
                    <a:pt x="245" y="7126"/>
                    <a:pt x="123" y="7249"/>
                    <a:pt x="0" y="7371"/>
                  </a:cubicBezTo>
                  <a:lnTo>
                    <a:pt x="0" y="7690"/>
                  </a:lnTo>
                  <a:cubicBezTo>
                    <a:pt x="74" y="7665"/>
                    <a:pt x="98" y="7592"/>
                    <a:pt x="172" y="7567"/>
                  </a:cubicBezTo>
                  <a:cubicBezTo>
                    <a:pt x="221" y="7494"/>
                    <a:pt x="318" y="7445"/>
                    <a:pt x="367" y="7371"/>
                  </a:cubicBezTo>
                  <a:cubicBezTo>
                    <a:pt x="490" y="7249"/>
                    <a:pt x="661" y="7126"/>
                    <a:pt x="808" y="7004"/>
                  </a:cubicBezTo>
                  <a:lnTo>
                    <a:pt x="808" y="7053"/>
                  </a:lnTo>
                  <a:cubicBezTo>
                    <a:pt x="1200" y="6710"/>
                    <a:pt x="1592" y="6318"/>
                    <a:pt x="2008" y="5951"/>
                  </a:cubicBezTo>
                  <a:lnTo>
                    <a:pt x="2008" y="5755"/>
                  </a:lnTo>
                  <a:cubicBezTo>
                    <a:pt x="1592" y="6122"/>
                    <a:pt x="1200" y="6514"/>
                    <a:pt x="808" y="6882"/>
                  </a:cubicBezTo>
                  <a:lnTo>
                    <a:pt x="808" y="6857"/>
                  </a:lnTo>
                  <a:cubicBezTo>
                    <a:pt x="661" y="6979"/>
                    <a:pt x="539" y="7102"/>
                    <a:pt x="367" y="7224"/>
                  </a:cubicBezTo>
                  <a:cubicBezTo>
                    <a:pt x="294" y="7298"/>
                    <a:pt x="221" y="7371"/>
                    <a:pt x="123" y="7445"/>
                  </a:cubicBezTo>
                  <a:lnTo>
                    <a:pt x="367" y="7175"/>
                  </a:lnTo>
                  <a:lnTo>
                    <a:pt x="808" y="6710"/>
                  </a:lnTo>
                  <a:lnTo>
                    <a:pt x="1225" y="6245"/>
                  </a:lnTo>
                  <a:cubicBezTo>
                    <a:pt x="1469" y="5975"/>
                    <a:pt x="1763" y="5657"/>
                    <a:pt x="2008" y="5388"/>
                  </a:cubicBezTo>
                  <a:lnTo>
                    <a:pt x="2008" y="5216"/>
                  </a:lnTo>
                  <a:close/>
                  <a:moveTo>
                    <a:pt x="784" y="7739"/>
                  </a:moveTo>
                  <a:lnTo>
                    <a:pt x="784" y="7773"/>
                  </a:lnTo>
                  <a:lnTo>
                    <a:pt x="784" y="7773"/>
                  </a:lnTo>
                  <a:cubicBezTo>
                    <a:pt x="792" y="7761"/>
                    <a:pt x="800" y="7750"/>
                    <a:pt x="808" y="7739"/>
                  </a:cubicBezTo>
                  <a:close/>
                  <a:moveTo>
                    <a:pt x="2008" y="6245"/>
                  </a:moveTo>
                  <a:lnTo>
                    <a:pt x="1788" y="6465"/>
                  </a:lnTo>
                  <a:cubicBezTo>
                    <a:pt x="1469" y="6808"/>
                    <a:pt x="1151" y="7175"/>
                    <a:pt x="808" y="7494"/>
                  </a:cubicBezTo>
                  <a:cubicBezTo>
                    <a:pt x="686" y="7665"/>
                    <a:pt x="539" y="7812"/>
                    <a:pt x="367" y="7935"/>
                  </a:cubicBezTo>
                  <a:cubicBezTo>
                    <a:pt x="343" y="7959"/>
                    <a:pt x="294" y="8032"/>
                    <a:pt x="196" y="8057"/>
                  </a:cubicBezTo>
                  <a:lnTo>
                    <a:pt x="318" y="8106"/>
                  </a:lnTo>
                  <a:lnTo>
                    <a:pt x="367" y="8081"/>
                  </a:lnTo>
                  <a:cubicBezTo>
                    <a:pt x="539" y="7959"/>
                    <a:pt x="661" y="7837"/>
                    <a:pt x="808" y="7690"/>
                  </a:cubicBezTo>
                  <a:lnTo>
                    <a:pt x="1053" y="7445"/>
                  </a:lnTo>
                  <a:lnTo>
                    <a:pt x="1053" y="7445"/>
                  </a:lnTo>
                  <a:cubicBezTo>
                    <a:pt x="955" y="7543"/>
                    <a:pt x="906" y="7665"/>
                    <a:pt x="808" y="7739"/>
                  </a:cubicBezTo>
                  <a:lnTo>
                    <a:pt x="808" y="7959"/>
                  </a:lnTo>
                  <a:cubicBezTo>
                    <a:pt x="1151" y="7543"/>
                    <a:pt x="1518" y="7053"/>
                    <a:pt x="1886" y="6588"/>
                  </a:cubicBezTo>
                  <a:lnTo>
                    <a:pt x="2008" y="6465"/>
                  </a:lnTo>
                  <a:lnTo>
                    <a:pt x="2008" y="6245"/>
                  </a:lnTo>
                  <a:close/>
                  <a:moveTo>
                    <a:pt x="8008" y="8106"/>
                  </a:moveTo>
                  <a:lnTo>
                    <a:pt x="8008" y="8154"/>
                  </a:lnTo>
                  <a:lnTo>
                    <a:pt x="8008" y="8154"/>
                  </a:lnTo>
                  <a:cubicBezTo>
                    <a:pt x="8016" y="8138"/>
                    <a:pt x="8024" y="8122"/>
                    <a:pt x="8032" y="8106"/>
                  </a:cubicBezTo>
                  <a:close/>
                  <a:moveTo>
                    <a:pt x="2767" y="6461"/>
                  </a:moveTo>
                  <a:lnTo>
                    <a:pt x="2767" y="6461"/>
                  </a:lnTo>
                  <a:cubicBezTo>
                    <a:pt x="2624" y="6579"/>
                    <a:pt x="2441" y="6717"/>
                    <a:pt x="2302" y="6833"/>
                  </a:cubicBezTo>
                  <a:lnTo>
                    <a:pt x="2008" y="7053"/>
                  </a:lnTo>
                  <a:cubicBezTo>
                    <a:pt x="1445" y="7469"/>
                    <a:pt x="1078" y="7788"/>
                    <a:pt x="808" y="7983"/>
                  </a:cubicBezTo>
                  <a:lnTo>
                    <a:pt x="808" y="8204"/>
                  </a:lnTo>
                  <a:cubicBezTo>
                    <a:pt x="931" y="8106"/>
                    <a:pt x="1053" y="8032"/>
                    <a:pt x="1200" y="7935"/>
                  </a:cubicBezTo>
                  <a:cubicBezTo>
                    <a:pt x="1445" y="7788"/>
                    <a:pt x="1690" y="7592"/>
                    <a:pt x="2008" y="7371"/>
                  </a:cubicBezTo>
                  <a:lnTo>
                    <a:pt x="2008" y="7224"/>
                  </a:lnTo>
                  <a:lnTo>
                    <a:pt x="1445" y="7592"/>
                  </a:lnTo>
                  <a:cubicBezTo>
                    <a:pt x="1592" y="7469"/>
                    <a:pt x="1788" y="7347"/>
                    <a:pt x="2008" y="7175"/>
                  </a:cubicBezTo>
                  <a:lnTo>
                    <a:pt x="2008" y="7200"/>
                  </a:lnTo>
                  <a:lnTo>
                    <a:pt x="2375" y="6931"/>
                  </a:lnTo>
                  <a:cubicBezTo>
                    <a:pt x="2498" y="6833"/>
                    <a:pt x="2645" y="6710"/>
                    <a:pt x="2767" y="6588"/>
                  </a:cubicBezTo>
                  <a:lnTo>
                    <a:pt x="2767" y="6461"/>
                  </a:lnTo>
                  <a:close/>
                  <a:moveTo>
                    <a:pt x="784" y="7773"/>
                  </a:moveTo>
                  <a:lnTo>
                    <a:pt x="784" y="7773"/>
                  </a:lnTo>
                  <a:cubicBezTo>
                    <a:pt x="670" y="7930"/>
                    <a:pt x="557" y="8067"/>
                    <a:pt x="465" y="8204"/>
                  </a:cubicBezTo>
                  <a:lnTo>
                    <a:pt x="563" y="8277"/>
                  </a:lnTo>
                  <a:lnTo>
                    <a:pt x="612" y="8302"/>
                  </a:lnTo>
                  <a:cubicBezTo>
                    <a:pt x="686" y="8277"/>
                    <a:pt x="710" y="8228"/>
                    <a:pt x="784" y="8204"/>
                  </a:cubicBezTo>
                  <a:lnTo>
                    <a:pt x="784" y="7983"/>
                  </a:lnTo>
                  <a:lnTo>
                    <a:pt x="686" y="8081"/>
                  </a:lnTo>
                  <a:lnTo>
                    <a:pt x="686" y="8081"/>
                  </a:lnTo>
                  <a:lnTo>
                    <a:pt x="784" y="7959"/>
                  </a:lnTo>
                  <a:lnTo>
                    <a:pt x="784" y="7773"/>
                  </a:lnTo>
                  <a:close/>
                  <a:moveTo>
                    <a:pt x="9477" y="5118"/>
                  </a:moveTo>
                  <a:cubicBezTo>
                    <a:pt x="9281" y="5461"/>
                    <a:pt x="8987" y="5951"/>
                    <a:pt x="8546" y="6588"/>
                  </a:cubicBezTo>
                  <a:lnTo>
                    <a:pt x="8546" y="6658"/>
                  </a:lnTo>
                  <a:lnTo>
                    <a:pt x="8546" y="6658"/>
                  </a:lnTo>
                  <a:cubicBezTo>
                    <a:pt x="8555" y="6643"/>
                    <a:pt x="8563" y="6627"/>
                    <a:pt x="8571" y="6612"/>
                  </a:cubicBezTo>
                  <a:lnTo>
                    <a:pt x="8571" y="6770"/>
                  </a:lnTo>
                  <a:lnTo>
                    <a:pt x="8571" y="6770"/>
                  </a:lnTo>
                  <a:cubicBezTo>
                    <a:pt x="8780" y="6442"/>
                    <a:pt x="8945" y="6138"/>
                    <a:pt x="9110" y="5902"/>
                  </a:cubicBezTo>
                  <a:lnTo>
                    <a:pt x="9110" y="5902"/>
                  </a:lnTo>
                  <a:cubicBezTo>
                    <a:pt x="8938" y="6245"/>
                    <a:pt x="8767" y="6612"/>
                    <a:pt x="8546" y="7053"/>
                  </a:cubicBezTo>
                  <a:lnTo>
                    <a:pt x="8546" y="7102"/>
                  </a:lnTo>
                  <a:cubicBezTo>
                    <a:pt x="8375" y="7445"/>
                    <a:pt x="8179" y="7812"/>
                    <a:pt x="8032" y="8155"/>
                  </a:cubicBezTo>
                  <a:lnTo>
                    <a:pt x="8032" y="8424"/>
                  </a:lnTo>
                  <a:cubicBezTo>
                    <a:pt x="8204" y="8081"/>
                    <a:pt x="8399" y="7714"/>
                    <a:pt x="8571" y="7371"/>
                  </a:cubicBezTo>
                  <a:lnTo>
                    <a:pt x="8571" y="7347"/>
                  </a:lnTo>
                  <a:lnTo>
                    <a:pt x="8669" y="7175"/>
                  </a:lnTo>
                  <a:cubicBezTo>
                    <a:pt x="9061" y="6367"/>
                    <a:pt x="9379" y="5731"/>
                    <a:pt x="9624" y="5216"/>
                  </a:cubicBezTo>
                  <a:lnTo>
                    <a:pt x="9477" y="5118"/>
                  </a:lnTo>
                  <a:close/>
                  <a:moveTo>
                    <a:pt x="2008" y="7959"/>
                  </a:moveTo>
                  <a:lnTo>
                    <a:pt x="1225" y="8669"/>
                  </a:lnTo>
                  <a:lnTo>
                    <a:pt x="1347" y="8718"/>
                  </a:lnTo>
                  <a:cubicBezTo>
                    <a:pt x="1469" y="8596"/>
                    <a:pt x="1616" y="8449"/>
                    <a:pt x="1788" y="8326"/>
                  </a:cubicBezTo>
                  <a:lnTo>
                    <a:pt x="1788" y="8326"/>
                  </a:lnTo>
                  <a:cubicBezTo>
                    <a:pt x="1665" y="8449"/>
                    <a:pt x="1543" y="8596"/>
                    <a:pt x="1396" y="8767"/>
                  </a:cubicBezTo>
                  <a:lnTo>
                    <a:pt x="1567" y="8841"/>
                  </a:lnTo>
                  <a:cubicBezTo>
                    <a:pt x="1641" y="8767"/>
                    <a:pt x="1690" y="8645"/>
                    <a:pt x="1763" y="8547"/>
                  </a:cubicBezTo>
                  <a:cubicBezTo>
                    <a:pt x="1837" y="8449"/>
                    <a:pt x="1910" y="8351"/>
                    <a:pt x="2008" y="8277"/>
                  </a:cubicBezTo>
                  <a:lnTo>
                    <a:pt x="2008" y="7959"/>
                  </a:lnTo>
                  <a:close/>
                  <a:moveTo>
                    <a:pt x="2008" y="8596"/>
                  </a:moveTo>
                  <a:cubicBezTo>
                    <a:pt x="1886" y="8718"/>
                    <a:pt x="1763" y="8816"/>
                    <a:pt x="1665" y="8914"/>
                  </a:cubicBezTo>
                  <a:lnTo>
                    <a:pt x="1886" y="9036"/>
                  </a:lnTo>
                  <a:lnTo>
                    <a:pt x="2008" y="8914"/>
                  </a:lnTo>
                  <a:lnTo>
                    <a:pt x="2008" y="8694"/>
                  </a:lnTo>
                  <a:lnTo>
                    <a:pt x="2008" y="8596"/>
                  </a:lnTo>
                  <a:close/>
                  <a:moveTo>
                    <a:pt x="9820" y="9085"/>
                  </a:moveTo>
                  <a:lnTo>
                    <a:pt x="9771" y="9167"/>
                  </a:lnTo>
                  <a:lnTo>
                    <a:pt x="9771" y="9167"/>
                  </a:lnTo>
                  <a:lnTo>
                    <a:pt x="9771" y="9151"/>
                  </a:lnTo>
                  <a:lnTo>
                    <a:pt x="9771" y="9151"/>
                  </a:lnTo>
                  <a:lnTo>
                    <a:pt x="9820" y="9085"/>
                  </a:lnTo>
                  <a:close/>
                  <a:moveTo>
                    <a:pt x="3233" y="8669"/>
                  </a:moveTo>
                  <a:cubicBezTo>
                    <a:pt x="3091" y="8805"/>
                    <a:pt x="2931" y="8921"/>
                    <a:pt x="2792" y="9036"/>
                  </a:cubicBezTo>
                  <a:cubicBezTo>
                    <a:pt x="2669" y="9159"/>
                    <a:pt x="2547" y="9257"/>
                    <a:pt x="2424" y="9306"/>
                  </a:cubicBezTo>
                  <a:lnTo>
                    <a:pt x="2547" y="9379"/>
                  </a:lnTo>
                  <a:cubicBezTo>
                    <a:pt x="2645" y="9306"/>
                    <a:pt x="2694" y="9257"/>
                    <a:pt x="2792" y="9183"/>
                  </a:cubicBezTo>
                  <a:cubicBezTo>
                    <a:pt x="2939" y="9061"/>
                    <a:pt x="3110" y="8914"/>
                    <a:pt x="3257" y="8792"/>
                  </a:cubicBezTo>
                  <a:lnTo>
                    <a:pt x="3257" y="8770"/>
                  </a:lnTo>
                  <a:lnTo>
                    <a:pt x="3257" y="8770"/>
                  </a:lnTo>
                  <a:cubicBezTo>
                    <a:pt x="3249" y="8777"/>
                    <a:pt x="3241" y="8784"/>
                    <a:pt x="3233" y="8792"/>
                  </a:cubicBezTo>
                  <a:lnTo>
                    <a:pt x="3233" y="8669"/>
                  </a:lnTo>
                  <a:close/>
                  <a:moveTo>
                    <a:pt x="11730" y="7190"/>
                  </a:moveTo>
                  <a:lnTo>
                    <a:pt x="11730" y="7224"/>
                  </a:lnTo>
                  <a:lnTo>
                    <a:pt x="11803" y="7224"/>
                  </a:lnTo>
                  <a:cubicBezTo>
                    <a:pt x="11828" y="7224"/>
                    <a:pt x="11828" y="7322"/>
                    <a:pt x="11730" y="7518"/>
                  </a:cubicBezTo>
                  <a:lnTo>
                    <a:pt x="11730" y="7520"/>
                  </a:lnTo>
                  <a:lnTo>
                    <a:pt x="11730" y="7520"/>
                  </a:lnTo>
                  <a:lnTo>
                    <a:pt x="11436" y="7837"/>
                  </a:lnTo>
                  <a:lnTo>
                    <a:pt x="10946" y="8326"/>
                  </a:lnTo>
                  <a:lnTo>
                    <a:pt x="10359" y="8914"/>
                  </a:lnTo>
                  <a:lnTo>
                    <a:pt x="9771" y="9502"/>
                  </a:lnTo>
                  <a:lnTo>
                    <a:pt x="9722" y="9575"/>
                  </a:lnTo>
                  <a:lnTo>
                    <a:pt x="9722" y="9575"/>
                  </a:lnTo>
                  <a:lnTo>
                    <a:pt x="9771" y="9453"/>
                  </a:lnTo>
                  <a:lnTo>
                    <a:pt x="9771" y="9415"/>
                  </a:lnTo>
                  <a:lnTo>
                    <a:pt x="9771" y="9415"/>
                  </a:lnTo>
                  <a:cubicBezTo>
                    <a:pt x="9936" y="9158"/>
                    <a:pt x="10121" y="8901"/>
                    <a:pt x="10261" y="8645"/>
                  </a:cubicBezTo>
                  <a:lnTo>
                    <a:pt x="10334" y="8547"/>
                  </a:lnTo>
                  <a:lnTo>
                    <a:pt x="10359" y="8522"/>
                  </a:lnTo>
                  <a:lnTo>
                    <a:pt x="10359" y="8547"/>
                  </a:lnTo>
                  <a:cubicBezTo>
                    <a:pt x="10775" y="8057"/>
                    <a:pt x="11142" y="7690"/>
                    <a:pt x="11436" y="7445"/>
                  </a:cubicBezTo>
                  <a:lnTo>
                    <a:pt x="11436" y="7420"/>
                  </a:lnTo>
                  <a:cubicBezTo>
                    <a:pt x="11563" y="7315"/>
                    <a:pt x="11671" y="7228"/>
                    <a:pt x="11730" y="7190"/>
                  </a:cubicBezTo>
                  <a:close/>
                  <a:moveTo>
                    <a:pt x="12171" y="8645"/>
                  </a:moveTo>
                  <a:lnTo>
                    <a:pt x="12122" y="8718"/>
                  </a:lnTo>
                  <a:lnTo>
                    <a:pt x="12122" y="8763"/>
                  </a:lnTo>
                  <a:lnTo>
                    <a:pt x="11754" y="9281"/>
                  </a:lnTo>
                  <a:lnTo>
                    <a:pt x="11681" y="9330"/>
                  </a:lnTo>
                  <a:cubicBezTo>
                    <a:pt x="11583" y="9404"/>
                    <a:pt x="11509" y="9453"/>
                    <a:pt x="11436" y="9526"/>
                  </a:cubicBezTo>
                  <a:cubicBezTo>
                    <a:pt x="11363" y="9575"/>
                    <a:pt x="11314" y="9624"/>
                    <a:pt x="11240" y="9673"/>
                  </a:cubicBezTo>
                  <a:cubicBezTo>
                    <a:pt x="11289" y="9575"/>
                    <a:pt x="11363" y="9526"/>
                    <a:pt x="11436" y="9453"/>
                  </a:cubicBezTo>
                  <a:cubicBezTo>
                    <a:pt x="11558" y="9330"/>
                    <a:pt x="11632" y="9208"/>
                    <a:pt x="11754" y="9085"/>
                  </a:cubicBezTo>
                  <a:lnTo>
                    <a:pt x="11754" y="9061"/>
                  </a:lnTo>
                  <a:lnTo>
                    <a:pt x="11754" y="9061"/>
                  </a:lnTo>
                  <a:cubicBezTo>
                    <a:pt x="11891" y="8922"/>
                    <a:pt x="12009" y="8783"/>
                    <a:pt x="12171" y="8645"/>
                  </a:cubicBezTo>
                  <a:close/>
                  <a:moveTo>
                    <a:pt x="3233" y="9609"/>
                  </a:moveTo>
                  <a:lnTo>
                    <a:pt x="3135" y="9747"/>
                  </a:lnTo>
                  <a:lnTo>
                    <a:pt x="3257" y="9796"/>
                  </a:lnTo>
                  <a:lnTo>
                    <a:pt x="3233" y="9771"/>
                  </a:lnTo>
                  <a:lnTo>
                    <a:pt x="3233" y="9609"/>
                  </a:lnTo>
                  <a:close/>
                  <a:moveTo>
                    <a:pt x="6808" y="3551"/>
                  </a:moveTo>
                  <a:cubicBezTo>
                    <a:pt x="6489" y="3821"/>
                    <a:pt x="6122" y="4188"/>
                    <a:pt x="5706" y="4555"/>
                  </a:cubicBezTo>
                  <a:lnTo>
                    <a:pt x="4604" y="5584"/>
                  </a:lnTo>
                  <a:lnTo>
                    <a:pt x="3771" y="6098"/>
                  </a:lnTo>
                  <a:cubicBezTo>
                    <a:pt x="3583" y="6192"/>
                    <a:pt x="3418" y="6309"/>
                    <a:pt x="3231" y="6426"/>
                  </a:cubicBezTo>
                  <a:lnTo>
                    <a:pt x="3231" y="6426"/>
                  </a:lnTo>
                  <a:lnTo>
                    <a:pt x="3257" y="6392"/>
                  </a:lnTo>
                  <a:lnTo>
                    <a:pt x="3257" y="6367"/>
                  </a:lnTo>
                  <a:lnTo>
                    <a:pt x="3184" y="6367"/>
                  </a:lnTo>
                  <a:lnTo>
                    <a:pt x="3184" y="6331"/>
                  </a:lnTo>
                  <a:lnTo>
                    <a:pt x="3184" y="6331"/>
                  </a:lnTo>
                  <a:lnTo>
                    <a:pt x="2939" y="6637"/>
                  </a:lnTo>
                  <a:lnTo>
                    <a:pt x="2792" y="6735"/>
                  </a:lnTo>
                  <a:cubicBezTo>
                    <a:pt x="2522" y="6882"/>
                    <a:pt x="2229" y="7077"/>
                    <a:pt x="2033" y="7224"/>
                  </a:cubicBezTo>
                  <a:lnTo>
                    <a:pt x="2033" y="7371"/>
                  </a:lnTo>
                  <a:cubicBezTo>
                    <a:pt x="2253" y="7224"/>
                    <a:pt x="2522" y="7077"/>
                    <a:pt x="2767" y="6882"/>
                  </a:cubicBezTo>
                  <a:lnTo>
                    <a:pt x="2767" y="6882"/>
                  </a:lnTo>
                  <a:cubicBezTo>
                    <a:pt x="2522" y="7249"/>
                    <a:pt x="2302" y="7592"/>
                    <a:pt x="2082" y="7910"/>
                  </a:cubicBezTo>
                  <a:lnTo>
                    <a:pt x="2033" y="7959"/>
                  </a:lnTo>
                  <a:lnTo>
                    <a:pt x="2033" y="8277"/>
                  </a:lnTo>
                  <a:lnTo>
                    <a:pt x="2694" y="7592"/>
                  </a:lnTo>
                  <a:lnTo>
                    <a:pt x="2792" y="7494"/>
                  </a:lnTo>
                  <a:lnTo>
                    <a:pt x="3257" y="7077"/>
                  </a:lnTo>
                  <a:lnTo>
                    <a:pt x="3257" y="7008"/>
                  </a:lnTo>
                  <a:lnTo>
                    <a:pt x="3257" y="7008"/>
                  </a:lnTo>
                  <a:lnTo>
                    <a:pt x="3208" y="7053"/>
                  </a:lnTo>
                  <a:lnTo>
                    <a:pt x="3208" y="6876"/>
                  </a:lnTo>
                  <a:lnTo>
                    <a:pt x="3208" y="6876"/>
                  </a:lnTo>
                  <a:lnTo>
                    <a:pt x="2792" y="7249"/>
                  </a:lnTo>
                  <a:lnTo>
                    <a:pt x="2375" y="7665"/>
                  </a:lnTo>
                  <a:cubicBezTo>
                    <a:pt x="2522" y="7469"/>
                    <a:pt x="2645" y="7249"/>
                    <a:pt x="2792" y="7053"/>
                  </a:cubicBezTo>
                  <a:lnTo>
                    <a:pt x="3012" y="6759"/>
                  </a:lnTo>
                  <a:cubicBezTo>
                    <a:pt x="3061" y="6735"/>
                    <a:pt x="3159" y="6686"/>
                    <a:pt x="3257" y="6612"/>
                  </a:cubicBezTo>
                  <a:lnTo>
                    <a:pt x="3257" y="6555"/>
                  </a:lnTo>
                  <a:lnTo>
                    <a:pt x="3257" y="6555"/>
                  </a:lnTo>
                  <a:cubicBezTo>
                    <a:pt x="3461" y="6423"/>
                    <a:pt x="3662" y="6309"/>
                    <a:pt x="3820" y="6196"/>
                  </a:cubicBezTo>
                  <a:lnTo>
                    <a:pt x="4114" y="6000"/>
                  </a:lnTo>
                  <a:lnTo>
                    <a:pt x="3208" y="6808"/>
                  </a:lnTo>
                  <a:lnTo>
                    <a:pt x="3208" y="6876"/>
                  </a:lnTo>
                  <a:lnTo>
                    <a:pt x="3208" y="6876"/>
                  </a:lnTo>
                  <a:lnTo>
                    <a:pt x="3257" y="6833"/>
                  </a:lnTo>
                  <a:lnTo>
                    <a:pt x="3257" y="7008"/>
                  </a:lnTo>
                  <a:lnTo>
                    <a:pt x="3257" y="7008"/>
                  </a:lnTo>
                  <a:lnTo>
                    <a:pt x="4849" y="5535"/>
                  </a:lnTo>
                  <a:lnTo>
                    <a:pt x="6245" y="4678"/>
                  </a:lnTo>
                  <a:lnTo>
                    <a:pt x="6245" y="4678"/>
                  </a:lnTo>
                  <a:cubicBezTo>
                    <a:pt x="5461" y="5412"/>
                    <a:pt x="4506" y="6318"/>
                    <a:pt x="3453" y="7322"/>
                  </a:cubicBezTo>
                  <a:lnTo>
                    <a:pt x="3379" y="7420"/>
                  </a:lnTo>
                  <a:lnTo>
                    <a:pt x="3208" y="7543"/>
                  </a:lnTo>
                  <a:lnTo>
                    <a:pt x="3208" y="7581"/>
                  </a:lnTo>
                  <a:lnTo>
                    <a:pt x="2792" y="7910"/>
                  </a:lnTo>
                  <a:lnTo>
                    <a:pt x="2792" y="7935"/>
                  </a:lnTo>
                  <a:cubicBezTo>
                    <a:pt x="2498" y="8179"/>
                    <a:pt x="2253" y="8424"/>
                    <a:pt x="2033" y="8596"/>
                  </a:cubicBezTo>
                  <a:lnTo>
                    <a:pt x="2033" y="8694"/>
                  </a:lnTo>
                  <a:lnTo>
                    <a:pt x="2302" y="8473"/>
                  </a:lnTo>
                  <a:lnTo>
                    <a:pt x="2302" y="8473"/>
                  </a:lnTo>
                  <a:lnTo>
                    <a:pt x="2155" y="8645"/>
                  </a:lnTo>
                  <a:lnTo>
                    <a:pt x="2033" y="8694"/>
                  </a:lnTo>
                  <a:lnTo>
                    <a:pt x="2033" y="8914"/>
                  </a:lnTo>
                  <a:lnTo>
                    <a:pt x="2204" y="8718"/>
                  </a:lnTo>
                  <a:lnTo>
                    <a:pt x="2792" y="8326"/>
                  </a:lnTo>
                  <a:lnTo>
                    <a:pt x="2792" y="8351"/>
                  </a:lnTo>
                  <a:lnTo>
                    <a:pt x="3257" y="8057"/>
                  </a:lnTo>
                  <a:lnTo>
                    <a:pt x="3257" y="8016"/>
                  </a:lnTo>
                  <a:lnTo>
                    <a:pt x="3257" y="8016"/>
                  </a:lnTo>
                  <a:lnTo>
                    <a:pt x="4996" y="6857"/>
                  </a:lnTo>
                  <a:lnTo>
                    <a:pt x="5730" y="6343"/>
                  </a:lnTo>
                  <a:lnTo>
                    <a:pt x="5730" y="6343"/>
                  </a:lnTo>
                  <a:cubicBezTo>
                    <a:pt x="4971" y="7077"/>
                    <a:pt x="4090" y="7861"/>
                    <a:pt x="3233" y="8645"/>
                  </a:cubicBezTo>
                  <a:lnTo>
                    <a:pt x="3233" y="8669"/>
                  </a:lnTo>
                  <a:lnTo>
                    <a:pt x="3233" y="8669"/>
                  </a:lnTo>
                  <a:cubicBezTo>
                    <a:pt x="3241" y="8661"/>
                    <a:pt x="3249" y="8653"/>
                    <a:pt x="3257" y="8645"/>
                  </a:cubicBezTo>
                  <a:lnTo>
                    <a:pt x="3257" y="8770"/>
                  </a:lnTo>
                  <a:lnTo>
                    <a:pt x="3257" y="8770"/>
                  </a:lnTo>
                  <a:cubicBezTo>
                    <a:pt x="4376" y="7796"/>
                    <a:pt x="5517" y="6704"/>
                    <a:pt x="6440" y="5829"/>
                  </a:cubicBezTo>
                  <a:lnTo>
                    <a:pt x="6734" y="5608"/>
                  </a:lnTo>
                  <a:lnTo>
                    <a:pt x="3233" y="9551"/>
                  </a:lnTo>
                  <a:lnTo>
                    <a:pt x="3233" y="9609"/>
                  </a:lnTo>
                  <a:lnTo>
                    <a:pt x="3233" y="9609"/>
                  </a:lnTo>
                  <a:lnTo>
                    <a:pt x="3257" y="9575"/>
                  </a:lnTo>
                  <a:lnTo>
                    <a:pt x="3257" y="9796"/>
                  </a:lnTo>
                  <a:cubicBezTo>
                    <a:pt x="4163" y="8694"/>
                    <a:pt x="5559" y="7347"/>
                    <a:pt x="6734" y="6245"/>
                  </a:cubicBezTo>
                  <a:lnTo>
                    <a:pt x="6734" y="6245"/>
                  </a:lnTo>
                  <a:cubicBezTo>
                    <a:pt x="5975" y="7322"/>
                    <a:pt x="4996" y="8596"/>
                    <a:pt x="3845" y="10163"/>
                  </a:cubicBezTo>
                  <a:lnTo>
                    <a:pt x="3967" y="10236"/>
                  </a:lnTo>
                  <a:cubicBezTo>
                    <a:pt x="4261" y="9894"/>
                    <a:pt x="4628" y="9502"/>
                    <a:pt x="5069" y="9036"/>
                  </a:cubicBezTo>
                  <a:cubicBezTo>
                    <a:pt x="5706" y="8326"/>
                    <a:pt x="6440" y="7518"/>
                    <a:pt x="7151" y="6808"/>
                  </a:cubicBezTo>
                  <a:lnTo>
                    <a:pt x="7151" y="6833"/>
                  </a:lnTo>
                  <a:lnTo>
                    <a:pt x="7224" y="6735"/>
                  </a:lnTo>
                  <a:lnTo>
                    <a:pt x="7224" y="6710"/>
                  </a:lnTo>
                  <a:cubicBezTo>
                    <a:pt x="7518" y="6416"/>
                    <a:pt x="7787" y="6147"/>
                    <a:pt x="8032" y="5878"/>
                  </a:cubicBezTo>
                  <a:lnTo>
                    <a:pt x="8032" y="5902"/>
                  </a:lnTo>
                  <a:lnTo>
                    <a:pt x="8155" y="5755"/>
                  </a:lnTo>
                  <a:lnTo>
                    <a:pt x="8032" y="5951"/>
                  </a:lnTo>
                  <a:cubicBezTo>
                    <a:pt x="7787" y="6245"/>
                    <a:pt x="7518" y="6588"/>
                    <a:pt x="7224" y="6931"/>
                  </a:cubicBezTo>
                  <a:lnTo>
                    <a:pt x="7151" y="7004"/>
                  </a:lnTo>
                  <a:lnTo>
                    <a:pt x="7151" y="7053"/>
                  </a:lnTo>
                  <a:cubicBezTo>
                    <a:pt x="6220" y="8179"/>
                    <a:pt x="5216" y="9379"/>
                    <a:pt x="4212" y="10383"/>
                  </a:cubicBezTo>
                  <a:lnTo>
                    <a:pt x="4310" y="10432"/>
                  </a:lnTo>
                  <a:cubicBezTo>
                    <a:pt x="5265" y="9453"/>
                    <a:pt x="6245" y="8326"/>
                    <a:pt x="7151" y="7224"/>
                  </a:cubicBezTo>
                  <a:lnTo>
                    <a:pt x="7151" y="7200"/>
                  </a:lnTo>
                  <a:lnTo>
                    <a:pt x="7224" y="7102"/>
                  </a:lnTo>
                  <a:lnTo>
                    <a:pt x="7224" y="7126"/>
                  </a:lnTo>
                  <a:cubicBezTo>
                    <a:pt x="7518" y="6808"/>
                    <a:pt x="7787" y="6465"/>
                    <a:pt x="8032" y="6147"/>
                  </a:cubicBezTo>
                  <a:cubicBezTo>
                    <a:pt x="8179" y="5951"/>
                    <a:pt x="8375" y="5731"/>
                    <a:pt x="8522" y="5510"/>
                  </a:cubicBezTo>
                  <a:lnTo>
                    <a:pt x="8571" y="5461"/>
                  </a:lnTo>
                  <a:lnTo>
                    <a:pt x="8914" y="5094"/>
                  </a:lnTo>
                  <a:lnTo>
                    <a:pt x="9110" y="4898"/>
                  </a:lnTo>
                  <a:lnTo>
                    <a:pt x="8938" y="4800"/>
                  </a:lnTo>
                  <a:cubicBezTo>
                    <a:pt x="8865" y="4898"/>
                    <a:pt x="8791" y="5020"/>
                    <a:pt x="8693" y="5118"/>
                  </a:cubicBezTo>
                  <a:lnTo>
                    <a:pt x="8571" y="5216"/>
                  </a:lnTo>
                  <a:cubicBezTo>
                    <a:pt x="8399" y="5363"/>
                    <a:pt x="8204" y="5535"/>
                    <a:pt x="8032" y="5755"/>
                  </a:cubicBezTo>
                  <a:lnTo>
                    <a:pt x="8032" y="5731"/>
                  </a:lnTo>
                  <a:lnTo>
                    <a:pt x="7224" y="6514"/>
                  </a:lnTo>
                  <a:lnTo>
                    <a:pt x="7224" y="6563"/>
                  </a:lnTo>
                  <a:lnTo>
                    <a:pt x="7151" y="6637"/>
                  </a:lnTo>
                  <a:lnTo>
                    <a:pt x="7151" y="6612"/>
                  </a:lnTo>
                  <a:cubicBezTo>
                    <a:pt x="6416" y="7371"/>
                    <a:pt x="5632" y="8204"/>
                    <a:pt x="4971" y="8939"/>
                  </a:cubicBezTo>
                  <a:lnTo>
                    <a:pt x="4604" y="9330"/>
                  </a:lnTo>
                  <a:cubicBezTo>
                    <a:pt x="5608" y="7983"/>
                    <a:pt x="6465" y="6833"/>
                    <a:pt x="7151" y="5878"/>
                  </a:cubicBezTo>
                  <a:lnTo>
                    <a:pt x="7151" y="5902"/>
                  </a:lnTo>
                  <a:lnTo>
                    <a:pt x="7175" y="5878"/>
                  </a:lnTo>
                  <a:lnTo>
                    <a:pt x="7224" y="5829"/>
                  </a:lnTo>
                  <a:cubicBezTo>
                    <a:pt x="7518" y="5535"/>
                    <a:pt x="7787" y="5290"/>
                    <a:pt x="8032" y="5094"/>
                  </a:cubicBezTo>
                  <a:lnTo>
                    <a:pt x="8204" y="4923"/>
                  </a:lnTo>
                  <a:cubicBezTo>
                    <a:pt x="8326" y="4800"/>
                    <a:pt x="8448" y="4678"/>
                    <a:pt x="8571" y="4604"/>
                  </a:cubicBezTo>
                  <a:lnTo>
                    <a:pt x="8448" y="4531"/>
                  </a:lnTo>
                  <a:cubicBezTo>
                    <a:pt x="8375" y="4629"/>
                    <a:pt x="8253" y="4727"/>
                    <a:pt x="8130" y="4849"/>
                  </a:cubicBezTo>
                  <a:lnTo>
                    <a:pt x="8032" y="4923"/>
                  </a:lnTo>
                  <a:cubicBezTo>
                    <a:pt x="7836" y="5094"/>
                    <a:pt x="7689" y="5241"/>
                    <a:pt x="7518" y="5388"/>
                  </a:cubicBezTo>
                  <a:cubicBezTo>
                    <a:pt x="7640" y="5167"/>
                    <a:pt x="7763" y="5020"/>
                    <a:pt x="7885" y="4849"/>
                  </a:cubicBezTo>
                  <a:lnTo>
                    <a:pt x="8008" y="4751"/>
                  </a:lnTo>
                  <a:lnTo>
                    <a:pt x="8008" y="4482"/>
                  </a:lnTo>
                  <a:lnTo>
                    <a:pt x="7836" y="4678"/>
                  </a:lnTo>
                  <a:lnTo>
                    <a:pt x="7567" y="4898"/>
                  </a:lnTo>
                  <a:lnTo>
                    <a:pt x="7567" y="4898"/>
                  </a:lnTo>
                  <a:lnTo>
                    <a:pt x="8032" y="4408"/>
                  </a:lnTo>
                  <a:cubicBezTo>
                    <a:pt x="8057" y="4384"/>
                    <a:pt x="8081" y="4359"/>
                    <a:pt x="8081" y="4310"/>
                  </a:cubicBezTo>
                  <a:lnTo>
                    <a:pt x="8032" y="4286"/>
                  </a:lnTo>
                  <a:lnTo>
                    <a:pt x="8008" y="4286"/>
                  </a:lnTo>
                  <a:cubicBezTo>
                    <a:pt x="7836" y="4384"/>
                    <a:pt x="7567" y="4629"/>
                    <a:pt x="7224" y="4971"/>
                  </a:cubicBezTo>
                  <a:lnTo>
                    <a:pt x="7224" y="4923"/>
                  </a:lnTo>
                  <a:lnTo>
                    <a:pt x="7151" y="4996"/>
                  </a:lnTo>
                  <a:lnTo>
                    <a:pt x="7151" y="5020"/>
                  </a:lnTo>
                  <a:lnTo>
                    <a:pt x="7175" y="5020"/>
                  </a:lnTo>
                  <a:lnTo>
                    <a:pt x="7175" y="5143"/>
                  </a:lnTo>
                  <a:lnTo>
                    <a:pt x="7175" y="5143"/>
                  </a:lnTo>
                  <a:lnTo>
                    <a:pt x="7200" y="5118"/>
                  </a:lnTo>
                  <a:lnTo>
                    <a:pt x="7151" y="5216"/>
                  </a:lnTo>
                  <a:lnTo>
                    <a:pt x="7151" y="5225"/>
                  </a:lnTo>
                  <a:lnTo>
                    <a:pt x="7151" y="5225"/>
                  </a:lnTo>
                  <a:lnTo>
                    <a:pt x="7175" y="5216"/>
                  </a:lnTo>
                  <a:lnTo>
                    <a:pt x="7175" y="5339"/>
                  </a:lnTo>
                  <a:lnTo>
                    <a:pt x="7175" y="5339"/>
                  </a:lnTo>
                  <a:lnTo>
                    <a:pt x="7200" y="5290"/>
                  </a:lnTo>
                  <a:lnTo>
                    <a:pt x="7224" y="5290"/>
                  </a:lnTo>
                  <a:lnTo>
                    <a:pt x="7224" y="5339"/>
                  </a:lnTo>
                  <a:lnTo>
                    <a:pt x="7665" y="5020"/>
                  </a:lnTo>
                  <a:lnTo>
                    <a:pt x="7665" y="5020"/>
                  </a:lnTo>
                  <a:cubicBezTo>
                    <a:pt x="7518" y="5216"/>
                    <a:pt x="7395" y="5388"/>
                    <a:pt x="7224" y="5608"/>
                  </a:cubicBezTo>
                  <a:lnTo>
                    <a:pt x="7151" y="5731"/>
                  </a:lnTo>
                  <a:cubicBezTo>
                    <a:pt x="6538" y="6269"/>
                    <a:pt x="5853" y="6931"/>
                    <a:pt x="5216" y="7567"/>
                  </a:cubicBezTo>
                  <a:lnTo>
                    <a:pt x="7175" y="5388"/>
                  </a:lnTo>
                  <a:lnTo>
                    <a:pt x="7175" y="5339"/>
                  </a:lnTo>
                  <a:lnTo>
                    <a:pt x="7175" y="5339"/>
                  </a:lnTo>
                  <a:lnTo>
                    <a:pt x="7151" y="5388"/>
                  </a:lnTo>
                  <a:lnTo>
                    <a:pt x="7151" y="5225"/>
                  </a:lnTo>
                  <a:lnTo>
                    <a:pt x="7151" y="5225"/>
                  </a:lnTo>
                  <a:lnTo>
                    <a:pt x="7102" y="5241"/>
                  </a:lnTo>
                  <a:lnTo>
                    <a:pt x="7175" y="5167"/>
                  </a:lnTo>
                  <a:lnTo>
                    <a:pt x="7175" y="5143"/>
                  </a:lnTo>
                  <a:lnTo>
                    <a:pt x="7175" y="5143"/>
                  </a:lnTo>
                  <a:lnTo>
                    <a:pt x="7151" y="5167"/>
                  </a:lnTo>
                  <a:lnTo>
                    <a:pt x="7151" y="5020"/>
                  </a:lnTo>
                  <a:lnTo>
                    <a:pt x="7077" y="5094"/>
                  </a:lnTo>
                  <a:cubicBezTo>
                    <a:pt x="6857" y="5265"/>
                    <a:pt x="6661" y="5510"/>
                    <a:pt x="6367" y="5731"/>
                  </a:cubicBezTo>
                  <a:lnTo>
                    <a:pt x="4947" y="6735"/>
                  </a:lnTo>
                  <a:lnTo>
                    <a:pt x="3233" y="7861"/>
                  </a:lnTo>
                  <a:lnTo>
                    <a:pt x="3233" y="7925"/>
                  </a:lnTo>
                  <a:lnTo>
                    <a:pt x="3233" y="7925"/>
                  </a:lnTo>
                  <a:lnTo>
                    <a:pt x="2792" y="8204"/>
                  </a:lnTo>
                  <a:lnTo>
                    <a:pt x="2792" y="8179"/>
                  </a:lnTo>
                  <a:lnTo>
                    <a:pt x="2694" y="8228"/>
                  </a:lnTo>
                  <a:lnTo>
                    <a:pt x="2694" y="8228"/>
                  </a:lnTo>
                  <a:lnTo>
                    <a:pt x="2792" y="8155"/>
                  </a:lnTo>
                  <a:lnTo>
                    <a:pt x="3257" y="7714"/>
                  </a:lnTo>
                  <a:lnTo>
                    <a:pt x="3257" y="7665"/>
                  </a:lnTo>
                  <a:lnTo>
                    <a:pt x="3257" y="7665"/>
                  </a:lnTo>
                  <a:lnTo>
                    <a:pt x="3453" y="7469"/>
                  </a:lnTo>
                  <a:cubicBezTo>
                    <a:pt x="3526" y="7420"/>
                    <a:pt x="3624" y="7347"/>
                    <a:pt x="3673" y="7298"/>
                  </a:cubicBezTo>
                  <a:cubicBezTo>
                    <a:pt x="4873" y="6269"/>
                    <a:pt x="6318" y="5094"/>
                    <a:pt x="7126" y="4359"/>
                  </a:cubicBezTo>
                  <a:lnTo>
                    <a:pt x="7126" y="4237"/>
                  </a:lnTo>
                  <a:cubicBezTo>
                    <a:pt x="6587" y="4727"/>
                    <a:pt x="5755" y="5412"/>
                    <a:pt x="4873" y="6147"/>
                  </a:cubicBezTo>
                  <a:cubicBezTo>
                    <a:pt x="5583" y="5486"/>
                    <a:pt x="6220" y="4874"/>
                    <a:pt x="6759" y="4359"/>
                  </a:cubicBezTo>
                  <a:lnTo>
                    <a:pt x="7151" y="4139"/>
                  </a:lnTo>
                  <a:lnTo>
                    <a:pt x="7151" y="4163"/>
                  </a:lnTo>
                  <a:lnTo>
                    <a:pt x="7224" y="4114"/>
                  </a:lnTo>
                  <a:lnTo>
                    <a:pt x="7444" y="3992"/>
                  </a:lnTo>
                  <a:lnTo>
                    <a:pt x="7322" y="3919"/>
                  </a:lnTo>
                  <a:lnTo>
                    <a:pt x="7273" y="3943"/>
                  </a:lnTo>
                  <a:lnTo>
                    <a:pt x="7273" y="3943"/>
                  </a:lnTo>
                  <a:lnTo>
                    <a:pt x="7322" y="3894"/>
                  </a:lnTo>
                  <a:lnTo>
                    <a:pt x="7224" y="3821"/>
                  </a:lnTo>
                  <a:lnTo>
                    <a:pt x="7151" y="3870"/>
                  </a:lnTo>
                  <a:cubicBezTo>
                    <a:pt x="7028" y="3992"/>
                    <a:pt x="6857" y="4139"/>
                    <a:pt x="6734" y="4237"/>
                  </a:cubicBezTo>
                  <a:lnTo>
                    <a:pt x="5338" y="5118"/>
                  </a:lnTo>
                  <a:lnTo>
                    <a:pt x="6930" y="3625"/>
                  </a:lnTo>
                  <a:lnTo>
                    <a:pt x="6808" y="3551"/>
                  </a:lnTo>
                  <a:close/>
                  <a:moveTo>
                    <a:pt x="16750" y="9330"/>
                  </a:moveTo>
                  <a:cubicBezTo>
                    <a:pt x="16578" y="9526"/>
                    <a:pt x="16309" y="9722"/>
                    <a:pt x="15991" y="9967"/>
                  </a:cubicBezTo>
                  <a:cubicBezTo>
                    <a:pt x="15697" y="10212"/>
                    <a:pt x="15403" y="10432"/>
                    <a:pt x="15085" y="10653"/>
                  </a:cubicBezTo>
                  <a:lnTo>
                    <a:pt x="15085" y="10672"/>
                  </a:lnTo>
                  <a:lnTo>
                    <a:pt x="15085" y="10672"/>
                  </a:lnTo>
                  <a:cubicBezTo>
                    <a:pt x="15093" y="10665"/>
                    <a:pt x="15101" y="10659"/>
                    <a:pt x="15109" y="10653"/>
                  </a:cubicBezTo>
                  <a:lnTo>
                    <a:pt x="15109" y="10800"/>
                  </a:lnTo>
                  <a:lnTo>
                    <a:pt x="15134" y="10800"/>
                  </a:lnTo>
                  <a:cubicBezTo>
                    <a:pt x="15477" y="10555"/>
                    <a:pt x="15770" y="10310"/>
                    <a:pt x="16089" y="10065"/>
                  </a:cubicBezTo>
                  <a:cubicBezTo>
                    <a:pt x="16407" y="9796"/>
                    <a:pt x="16701" y="9575"/>
                    <a:pt x="16872" y="9404"/>
                  </a:cubicBezTo>
                  <a:lnTo>
                    <a:pt x="16750" y="9330"/>
                  </a:lnTo>
                  <a:close/>
                  <a:moveTo>
                    <a:pt x="9746" y="9235"/>
                  </a:moveTo>
                  <a:lnTo>
                    <a:pt x="9746" y="9247"/>
                  </a:lnTo>
                  <a:lnTo>
                    <a:pt x="9306" y="9943"/>
                  </a:lnTo>
                  <a:lnTo>
                    <a:pt x="9257" y="10016"/>
                  </a:lnTo>
                  <a:lnTo>
                    <a:pt x="8571" y="10677"/>
                  </a:lnTo>
                  <a:lnTo>
                    <a:pt x="8571" y="10726"/>
                  </a:lnTo>
                  <a:cubicBezTo>
                    <a:pt x="8375" y="10898"/>
                    <a:pt x="8204" y="11093"/>
                    <a:pt x="8032" y="11265"/>
                  </a:cubicBezTo>
                  <a:lnTo>
                    <a:pt x="8032" y="11240"/>
                  </a:lnTo>
                  <a:lnTo>
                    <a:pt x="8571" y="10604"/>
                  </a:lnTo>
                  <a:lnTo>
                    <a:pt x="8571" y="10628"/>
                  </a:lnTo>
                  <a:cubicBezTo>
                    <a:pt x="8979" y="10149"/>
                    <a:pt x="9363" y="9669"/>
                    <a:pt x="9746" y="9235"/>
                  </a:cubicBezTo>
                  <a:close/>
                  <a:moveTo>
                    <a:pt x="10334" y="11289"/>
                  </a:moveTo>
                  <a:lnTo>
                    <a:pt x="10334" y="11326"/>
                  </a:lnTo>
                  <a:lnTo>
                    <a:pt x="10334" y="11326"/>
                  </a:lnTo>
                  <a:cubicBezTo>
                    <a:pt x="10342" y="11314"/>
                    <a:pt x="10350" y="11302"/>
                    <a:pt x="10359" y="11289"/>
                  </a:cubicBezTo>
                  <a:close/>
                  <a:moveTo>
                    <a:pt x="19713" y="11387"/>
                  </a:moveTo>
                  <a:lnTo>
                    <a:pt x="19713" y="11424"/>
                  </a:lnTo>
                  <a:lnTo>
                    <a:pt x="19713" y="11424"/>
                  </a:lnTo>
                  <a:cubicBezTo>
                    <a:pt x="19730" y="11411"/>
                    <a:pt x="19746" y="11399"/>
                    <a:pt x="19762" y="11387"/>
                  </a:cubicBezTo>
                  <a:close/>
                  <a:moveTo>
                    <a:pt x="13101" y="7249"/>
                  </a:moveTo>
                  <a:cubicBezTo>
                    <a:pt x="12954" y="7469"/>
                    <a:pt x="12807" y="7714"/>
                    <a:pt x="12611" y="7983"/>
                  </a:cubicBezTo>
                  <a:cubicBezTo>
                    <a:pt x="12440" y="8155"/>
                    <a:pt x="12269" y="8326"/>
                    <a:pt x="12122" y="8473"/>
                  </a:cubicBezTo>
                  <a:lnTo>
                    <a:pt x="12122" y="8506"/>
                  </a:lnTo>
                  <a:lnTo>
                    <a:pt x="12122" y="8506"/>
                  </a:lnTo>
                  <a:cubicBezTo>
                    <a:pt x="12139" y="8487"/>
                    <a:pt x="12155" y="8467"/>
                    <a:pt x="12171" y="8449"/>
                  </a:cubicBezTo>
                  <a:lnTo>
                    <a:pt x="12171" y="8620"/>
                  </a:lnTo>
                  <a:lnTo>
                    <a:pt x="12171" y="8620"/>
                  </a:lnTo>
                  <a:lnTo>
                    <a:pt x="12220" y="8571"/>
                  </a:lnTo>
                  <a:lnTo>
                    <a:pt x="12171" y="8645"/>
                  </a:lnTo>
                  <a:lnTo>
                    <a:pt x="12171" y="8620"/>
                  </a:lnTo>
                  <a:lnTo>
                    <a:pt x="12171" y="8620"/>
                  </a:lnTo>
                  <a:lnTo>
                    <a:pt x="12122" y="8669"/>
                  </a:lnTo>
                  <a:lnTo>
                    <a:pt x="12122" y="8506"/>
                  </a:lnTo>
                  <a:lnTo>
                    <a:pt x="12122" y="8506"/>
                  </a:lnTo>
                  <a:cubicBezTo>
                    <a:pt x="12005" y="8639"/>
                    <a:pt x="11858" y="8786"/>
                    <a:pt x="11730" y="8914"/>
                  </a:cubicBezTo>
                  <a:lnTo>
                    <a:pt x="11730" y="8939"/>
                  </a:lnTo>
                  <a:lnTo>
                    <a:pt x="11730" y="8939"/>
                  </a:lnTo>
                  <a:cubicBezTo>
                    <a:pt x="11616" y="9053"/>
                    <a:pt x="11505" y="9167"/>
                    <a:pt x="11436" y="9281"/>
                  </a:cubicBezTo>
                  <a:cubicBezTo>
                    <a:pt x="11191" y="9551"/>
                    <a:pt x="10946" y="9820"/>
                    <a:pt x="10726" y="10065"/>
                  </a:cubicBezTo>
                  <a:cubicBezTo>
                    <a:pt x="10628" y="10187"/>
                    <a:pt x="10505" y="10285"/>
                    <a:pt x="10383" y="10383"/>
                  </a:cubicBezTo>
                  <a:lnTo>
                    <a:pt x="10383" y="10677"/>
                  </a:lnTo>
                  <a:cubicBezTo>
                    <a:pt x="10505" y="10555"/>
                    <a:pt x="10628" y="10408"/>
                    <a:pt x="10750" y="10261"/>
                  </a:cubicBezTo>
                  <a:lnTo>
                    <a:pt x="10824" y="10187"/>
                  </a:lnTo>
                  <a:cubicBezTo>
                    <a:pt x="10995" y="10016"/>
                    <a:pt x="11216" y="9820"/>
                    <a:pt x="11436" y="9673"/>
                  </a:cubicBezTo>
                  <a:lnTo>
                    <a:pt x="11509" y="9575"/>
                  </a:lnTo>
                  <a:lnTo>
                    <a:pt x="11436" y="9747"/>
                  </a:lnTo>
                  <a:lnTo>
                    <a:pt x="11436" y="9771"/>
                  </a:lnTo>
                  <a:cubicBezTo>
                    <a:pt x="11093" y="10261"/>
                    <a:pt x="10750" y="10751"/>
                    <a:pt x="10359" y="11289"/>
                  </a:cubicBezTo>
                  <a:lnTo>
                    <a:pt x="10359" y="11510"/>
                  </a:lnTo>
                  <a:cubicBezTo>
                    <a:pt x="10726" y="10971"/>
                    <a:pt x="11093" y="10432"/>
                    <a:pt x="11436" y="9991"/>
                  </a:cubicBezTo>
                  <a:lnTo>
                    <a:pt x="11436" y="9943"/>
                  </a:lnTo>
                  <a:lnTo>
                    <a:pt x="11754" y="9453"/>
                  </a:lnTo>
                  <a:lnTo>
                    <a:pt x="11754" y="9526"/>
                  </a:lnTo>
                  <a:lnTo>
                    <a:pt x="11852" y="9379"/>
                  </a:lnTo>
                  <a:cubicBezTo>
                    <a:pt x="11950" y="9281"/>
                    <a:pt x="12073" y="9208"/>
                    <a:pt x="12171" y="9134"/>
                  </a:cubicBezTo>
                  <a:cubicBezTo>
                    <a:pt x="12783" y="8669"/>
                    <a:pt x="13420" y="8204"/>
                    <a:pt x="14056" y="7739"/>
                  </a:cubicBezTo>
                  <a:lnTo>
                    <a:pt x="13934" y="7690"/>
                  </a:lnTo>
                  <a:cubicBezTo>
                    <a:pt x="13346" y="8081"/>
                    <a:pt x="12734" y="8522"/>
                    <a:pt x="12171" y="8963"/>
                  </a:cubicBezTo>
                  <a:lnTo>
                    <a:pt x="12073" y="9036"/>
                  </a:lnTo>
                  <a:lnTo>
                    <a:pt x="12171" y="8914"/>
                  </a:lnTo>
                  <a:lnTo>
                    <a:pt x="12734" y="8057"/>
                  </a:lnTo>
                  <a:cubicBezTo>
                    <a:pt x="12954" y="7837"/>
                    <a:pt x="13199" y="7616"/>
                    <a:pt x="13444" y="7420"/>
                  </a:cubicBezTo>
                  <a:lnTo>
                    <a:pt x="13322" y="7347"/>
                  </a:lnTo>
                  <a:cubicBezTo>
                    <a:pt x="13224" y="7445"/>
                    <a:pt x="13150" y="7494"/>
                    <a:pt x="13052" y="7592"/>
                  </a:cubicBezTo>
                  <a:lnTo>
                    <a:pt x="13224" y="7322"/>
                  </a:lnTo>
                  <a:lnTo>
                    <a:pt x="13101" y="7249"/>
                  </a:lnTo>
                  <a:close/>
                  <a:moveTo>
                    <a:pt x="20007" y="11167"/>
                  </a:moveTo>
                  <a:cubicBezTo>
                    <a:pt x="19933" y="11191"/>
                    <a:pt x="19884" y="11265"/>
                    <a:pt x="19811" y="11338"/>
                  </a:cubicBezTo>
                  <a:lnTo>
                    <a:pt x="19762" y="11387"/>
                  </a:lnTo>
                  <a:lnTo>
                    <a:pt x="19762" y="11534"/>
                  </a:lnTo>
                  <a:cubicBezTo>
                    <a:pt x="19811" y="11485"/>
                    <a:pt x="19884" y="11461"/>
                    <a:pt x="19909" y="11412"/>
                  </a:cubicBezTo>
                  <a:lnTo>
                    <a:pt x="20080" y="11240"/>
                  </a:lnTo>
                  <a:lnTo>
                    <a:pt x="20007" y="11167"/>
                  </a:lnTo>
                  <a:close/>
                  <a:moveTo>
                    <a:pt x="8546" y="6658"/>
                  </a:moveTo>
                  <a:cubicBezTo>
                    <a:pt x="8499" y="6740"/>
                    <a:pt x="8437" y="6819"/>
                    <a:pt x="8375" y="6882"/>
                  </a:cubicBezTo>
                  <a:cubicBezTo>
                    <a:pt x="8302" y="7004"/>
                    <a:pt x="8179" y="7175"/>
                    <a:pt x="8032" y="7420"/>
                  </a:cubicBezTo>
                  <a:cubicBezTo>
                    <a:pt x="7836" y="7665"/>
                    <a:pt x="7640" y="7983"/>
                    <a:pt x="7347" y="8351"/>
                  </a:cubicBezTo>
                  <a:lnTo>
                    <a:pt x="7224" y="8547"/>
                  </a:lnTo>
                  <a:lnTo>
                    <a:pt x="7151" y="8669"/>
                  </a:lnTo>
                  <a:cubicBezTo>
                    <a:pt x="6661" y="9379"/>
                    <a:pt x="6122" y="10138"/>
                    <a:pt x="5681" y="10800"/>
                  </a:cubicBezTo>
                  <a:cubicBezTo>
                    <a:pt x="5583" y="10898"/>
                    <a:pt x="5485" y="10971"/>
                    <a:pt x="5387" y="11044"/>
                  </a:cubicBezTo>
                  <a:lnTo>
                    <a:pt x="5559" y="11142"/>
                  </a:lnTo>
                  <a:cubicBezTo>
                    <a:pt x="5608" y="11044"/>
                    <a:pt x="5681" y="10995"/>
                    <a:pt x="5730" y="10898"/>
                  </a:cubicBezTo>
                  <a:cubicBezTo>
                    <a:pt x="6098" y="10555"/>
                    <a:pt x="6440" y="10236"/>
                    <a:pt x="6783" y="9918"/>
                  </a:cubicBezTo>
                  <a:lnTo>
                    <a:pt x="6783" y="9918"/>
                  </a:lnTo>
                  <a:cubicBezTo>
                    <a:pt x="6563" y="10187"/>
                    <a:pt x="6342" y="10432"/>
                    <a:pt x="6171" y="10653"/>
                  </a:cubicBezTo>
                  <a:cubicBezTo>
                    <a:pt x="5975" y="10849"/>
                    <a:pt x="5828" y="11044"/>
                    <a:pt x="5706" y="11216"/>
                  </a:cubicBezTo>
                  <a:lnTo>
                    <a:pt x="5804" y="11265"/>
                  </a:lnTo>
                  <a:cubicBezTo>
                    <a:pt x="5951" y="11118"/>
                    <a:pt x="6098" y="10922"/>
                    <a:pt x="6245" y="10726"/>
                  </a:cubicBezTo>
                  <a:cubicBezTo>
                    <a:pt x="6489" y="10408"/>
                    <a:pt x="6808" y="10040"/>
                    <a:pt x="7151" y="9649"/>
                  </a:cubicBezTo>
                  <a:lnTo>
                    <a:pt x="7151" y="9673"/>
                  </a:lnTo>
                  <a:lnTo>
                    <a:pt x="7224" y="9575"/>
                  </a:lnTo>
                  <a:lnTo>
                    <a:pt x="7298" y="9526"/>
                  </a:lnTo>
                  <a:lnTo>
                    <a:pt x="7224" y="9624"/>
                  </a:lnTo>
                  <a:lnTo>
                    <a:pt x="7224" y="9575"/>
                  </a:lnTo>
                  <a:lnTo>
                    <a:pt x="7151" y="9747"/>
                  </a:lnTo>
                  <a:lnTo>
                    <a:pt x="7151" y="9771"/>
                  </a:lnTo>
                  <a:cubicBezTo>
                    <a:pt x="6979" y="10040"/>
                    <a:pt x="6832" y="10310"/>
                    <a:pt x="6661" y="10628"/>
                  </a:cubicBezTo>
                  <a:cubicBezTo>
                    <a:pt x="6465" y="10922"/>
                    <a:pt x="6318" y="11240"/>
                    <a:pt x="6147" y="11510"/>
                  </a:cubicBezTo>
                  <a:lnTo>
                    <a:pt x="6269" y="11559"/>
                  </a:lnTo>
                  <a:cubicBezTo>
                    <a:pt x="6440" y="11265"/>
                    <a:pt x="6587" y="10995"/>
                    <a:pt x="6759" y="10653"/>
                  </a:cubicBezTo>
                  <a:lnTo>
                    <a:pt x="7151" y="10016"/>
                  </a:lnTo>
                  <a:lnTo>
                    <a:pt x="7151" y="9991"/>
                  </a:lnTo>
                  <a:lnTo>
                    <a:pt x="7224" y="9820"/>
                  </a:lnTo>
                  <a:lnTo>
                    <a:pt x="7224" y="9869"/>
                  </a:lnTo>
                  <a:cubicBezTo>
                    <a:pt x="7395" y="9624"/>
                    <a:pt x="7518" y="9330"/>
                    <a:pt x="7665" y="9061"/>
                  </a:cubicBezTo>
                  <a:lnTo>
                    <a:pt x="7689" y="9036"/>
                  </a:lnTo>
                  <a:lnTo>
                    <a:pt x="8008" y="8718"/>
                  </a:lnTo>
                  <a:lnTo>
                    <a:pt x="8008" y="8449"/>
                  </a:lnTo>
                  <a:lnTo>
                    <a:pt x="7910" y="8571"/>
                  </a:lnTo>
                  <a:lnTo>
                    <a:pt x="8008" y="8400"/>
                  </a:lnTo>
                  <a:lnTo>
                    <a:pt x="8008" y="8154"/>
                  </a:lnTo>
                  <a:lnTo>
                    <a:pt x="8008" y="8154"/>
                  </a:lnTo>
                  <a:cubicBezTo>
                    <a:pt x="7866" y="8432"/>
                    <a:pt x="7706" y="8708"/>
                    <a:pt x="7567" y="8963"/>
                  </a:cubicBezTo>
                  <a:lnTo>
                    <a:pt x="7224" y="9306"/>
                  </a:lnTo>
                  <a:lnTo>
                    <a:pt x="7151" y="9379"/>
                  </a:lnTo>
                  <a:cubicBezTo>
                    <a:pt x="6832" y="9698"/>
                    <a:pt x="6465" y="10040"/>
                    <a:pt x="6073" y="10408"/>
                  </a:cubicBezTo>
                  <a:cubicBezTo>
                    <a:pt x="6416" y="9918"/>
                    <a:pt x="6759" y="9379"/>
                    <a:pt x="7151" y="8890"/>
                  </a:cubicBezTo>
                  <a:lnTo>
                    <a:pt x="7224" y="8767"/>
                  </a:lnTo>
                  <a:lnTo>
                    <a:pt x="7224" y="8743"/>
                  </a:lnTo>
                  <a:lnTo>
                    <a:pt x="7469" y="8424"/>
                  </a:lnTo>
                  <a:cubicBezTo>
                    <a:pt x="7689" y="8106"/>
                    <a:pt x="7885" y="7861"/>
                    <a:pt x="8032" y="7616"/>
                  </a:cubicBezTo>
                  <a:cubicBezTo>
                    <a:pt x="8253" y="7347"/>
                    <a:pt x="8399" y="7102"/>
                    <a:pt x="8497" y="6979"/>
                  </a:cubicBezTo>
                  <a:lnTo>
                    <a:pt x="8571" y="6833"/>
                  </a:lnTo>
                  <a:lnTo>
                    <a:pt x="8571" y="6770"/>
                  </a:lnTo>
                  <a:lnTo>
                    <a:pt x="8571" y="6770"/>
                  </a:lnTo>
                  <a:cubicBezTo>
                    <a:pt x="8563" y="6783"/>
                    <a:pt x="8555" y="6795"/>
                    <a:pt x="8546" y="6808"/>
                  </a:cubicBezTo>
                  <a:lnTo>
                    <a:pt x="8546" y="6658"/>
                  </a:lnTo>
                  <a:close/>
                  <a:moveTo>
                    <a:pt x="11607" y="7812"/>
                  </a:moveTo>
                  <a:lnTo>
                    <a:pt x="11583" y="7861"/>
                  </a:lnTo>
                  <a:cubicBezTo>
                    <a:pt x="11558" y="7959"/>
                    <a:pt x="11485" y="8057"/>
                    <a:pt x="11436" y="8155"/>
                  </a:cubicBezTo>
                  <a:cubicBezTo>
                    <a:pt x="11191" y="8522"/>
                    <a:pt x="10824" y="8963"/>
                    <a:pt x="10359" y="9502"/>
                  </a:cubicBezTo>
                  <a:cubicBezTo>
                    <a:pt x="10163" y="9698"/>
                    <a:pt x="9991" y="9918"/>
                    <a:pt x="9771" y="10138"/>
                  </a:cubicBezTo>
                  <a:lnTo>
                    <a:pt x="9771" y="10163"/>
                  </a:lnTo>
                  <a:cubicBezTo>
                    <a:pt x="9501" y="10481"/>
                    <a:pt x="9232" y="10751"/>
                    <a:pt x="8938" y="11044"/>
                  </a:cubicBezTo>
                  <a:lnTo>
                    <a:pt x="8571" y="11461"/>
                  </a:lnTo>
                  <a:lnTo>
                    <a:pt x="8571" y="11412"/>
                  </a:lnTo>
                  <a:cubicBezTo>
                    <a:pt x="8497" y="11534"/>
                    <a:pt x="8375" y="11632"/>
                    <a:pt x="8277" y="11755"/>
                  </a:cubicBezTo>
                  <a:cubicBezTo>
                    <a:pt x="8375" y="11608"/>
                    <a:pt x="8497" y="11485"/>
                    <a:pt x="8571" y="11338"/>
                  </a:cubicBezTo>
                  <a:cubicBezTo>
                    <a:pt x="8816" y="10971"/>
                    <a:pt x="9061" y="10628"/>
                    <a:pt x="9232" y="10359"/>
                  </a:cubicBezTo>
                  <a:cubicBezTo>
                    <a:pt x="9281" y="10261"/>
                    <a:pt x="9355" y="10138"/>
                    <a:pt x="9403" y="10040"/>
                  </a:cubicBezTo>
                  <a:lnTo>
                    <a:pt x="9771" y="9673"/>
                  </a:lnTo>
                  <a:lnTo>
                    <a:pt x="10359" y="9085"/>
                  </a:lnTo>
                  <a:lnTo>
                    <a:pt x="11020" y="8424"/>
                  </a:lnTo>
                  <a:lnTo>
                    <a:pt x="11436" y="8032"/>
                  </a:lnTo>
                  <a:lnTo>
                    <a:pt x="11436" y="7983"/>
                  </a:lnTo>
                  <a:lnTo>
                    <a:pt x="11607" y="7812"/>
                  </a:lnTo>
                  <a:close/>
                  <a:moveTo>
                    <a:pt x="10530" y="5731"/>
                  </a:moveTo>
                  <a:lnTo>
                    <a:pt x="10407" y="5853"/>
                  </a:lnTo>
                  <a:lnTo>
                    <a:pt x="10359" y="5902"/>
                  </a:lnTo>
                  <a:lnTo>
                    <a:pt x="10359" y="5951"/>
                  </a:lnTo>
                  <a:cubicBezTo>
                    <a:pt x="10163" y="6122"/>
                    <a:pt x="9991" y="6318"/>
                    <a:pt x="9771" y="6563"/>
                  </a:cubicBezTo>
                  <a:cubicBezTo>
                    <a:pt x="9403" y="6931"/>
                    <a:pt x="8987" y="7371"/>
                    <a:pt x="8571" y="7837"/>
                  </a:cubicBezTo>
                  <a:cubicBezTo>
                    <a:pt x="8399" y="8057"/>
                    <a:pt x="8204" y="8277"/>
                    <a:pt x="8057" y="8449"/>
                  </a:cubicBezTo>
                  <a:lnTo>
                    <a:pt x="8057" y="8694"/>
                  </a:lnTo>
                  <a:lnTo>
                    <a:pt x="8546" y="8204"/>
                  </a:lnTo>
                  <a:lnTo>
                    <a:pt x="8571" y="8179"/>
                  </a:lnTo>
                  <a:cubicBezTo>
                    <a:pt x="9036" y="7714"/>
                    <a:pt x="9428" y="7347"/>
                    <a:pt x="9771" y="7004"/>
                  </a:cubicBezTo>
                  <a:cubicBezTo>
                    <a:pt x="9991" y="6808"/>
                    <a:pt x="10163" y="6612"/>
                    <a:pt x="10359" y="6465"/>
                  </a:cubicBezTo>
                  <a:cubicBezTo>
                    <a:pt x="10579" y="6269"/>
                    <a:pt x="10726" y="6122"/>
                    <a:pt x="10897" y="5975"/>
                  </a:cubicBezTo>
                  <a:lnTo>
                    <a:pt x="10897" y="5975"/>
                  </a:lnTo>
                  <a:cubicBezTo>
                    <a:pt x="10775" y="6196"/>
                    <a:pt x="10603" y="6465"/>
                    <a:pt x="10359" y="6808"/>
                  </a:cubicBezTo>
                  <a:cubicBezTo>
                    <a:pt x="10212" y="7053"/>
                    <a:pt x="9991" y="7347"/>
                    <a:pt x="9771" y="7665"/>
                  </a:cubicBezTo>
                  <a:cubicBezTo>
                    <a:pt x="9624" y="7861"/>
                    <a:pt x="9477" y="8081"/>
                    <a:pt x="9306" y="8326"/>
                  </a:cubicBezTo>
                  <a:cubicBezTo>
                    <a:pt x="9257" y="8424"/>
                    <a:pt x="8987" y="8816"/>
                    <a:pt x="8571" y="9404"/>
                  </a:cubicBezTo>
                  <a:lnTo>
                    <a:pt x="8571" y="9379"/>
                  </a:lnTo>
                  <a:cubicBezTo>
                    <a:pt x="8399" y="9624"/>
                    <a:pt x="8204" y="9894"/>
                    <a:pt x="8032" y="10163"/>
                  </a:cubicBezTo>
                  <a:cubicBezTo>
                    <a:pt x="7787" y="10555"/>
                    <a:pt x="7518" y="10971"/>
                    <a:pt x="7224" y="11363"/>
                  </a:cubicBezTo>
                  <a:lnTo>
                    <a:pt x="7151" y="11485"/>
                  </a:lnTo>
                  <a:cubicBezTo>
                    <a:pt x="7053" y="11632"/>
                    <a:pt x="6955" y="11755"/>
                    <a:pt x="6857" y="11877"/>
                  </a:cubicBezTo>
                  <a:lnTo>
                    <a:pt x="6979" y="11951"/>
                  </a:lnTo>
                  <a:lnTo>
                    <a:pt x="7151" y="11706"/>
                  </a:lnTo>
                  <a:lnTo>
                    <a:pt x="7224" y="11583"/>
                  </a:lnTo>
                  <a:cubicBezTo>
                    <a:pt x="7518" y="11167"/>
                    <a:pt x="7787" y="10775"/>
                    <a:pt x="8032" y="10383"/>
                  </a:cubicBezTo>
                  <a:cubicBezTo>
                    <a:pt x="8204" y="10114"/>
                    <a:pt x="8399" y="9820"/>
                    <a:pt x="8571" y="9575"/>
                  </a:cubicBezTo>
                  <a:lnTo>
                    <a:pt x="8571" y="9624"/>
                  </a:lnTo>
                  <a:cubicBezTo>
                    <a:pt x="9012" y="8963"/>
                    <a:pt x="9355" y="8473"/>
                    <a:pt x="9403" y="8424"/>
                  </a:cubicBezTo>
                  <a:cubicBezTo>
                    <a:pt x="9526" y="8228"/>
                    <a:pt x="9648" y="8057"/>
                    <a:pt x="9771" y="7910"/>
                  </a:cubicBezTo>
                  <a:lnTo>
                    <a:pt x="9771" y="7861"/>
                  </a:lnTo>
                  <a:cubicBezTo>
                    <a:pt x="9991" y="7543"/>
                    <a:pt x="10163" y="7249"/>
                    <a:pt x="10359" y="7004"/>
                  </a:cubicBezTo>
                  <a:cubicBezTo>
                    <a:pt x="10628" y="6588"/>
                    <a:pt x="10873" y="6245"/>
                    <a:pt x="11020" y="6000"/>
                  </a:cubicBezTo>
                  <a:lnTo>
                    <a:pt x="10848" y="5878"/>
                  </a:lnTo>
                  <a:cubicBezTo>
                    <a:pt x="10701" y="6000"/>
                    <a:pt x="10530" y="6122"/>
                    <a:pt x="10359" y="6318"/>
                  </a:cubicBezTo>
                  <a:cubicBezTo>
                    <a:pt x="10163" y="6465"/>
                    <a:pt x="9991" y="6637"/>
                    <a:pt x="9771" y="6857"/>
                  </a:cubicBezTo>
                  <a:cubicBezTo>
                    <a:pt x="9477" y="7126"/>
                    <a:pt x="9159" y="7445"/>
                    <a:pt x="8791" y="7788"/>
                  </a:cubicBezTo>
                  <a:cubicBezTo>
                    <a:pt x="9134" y="7420"/>
                    <a:pt x="9477" y="7077"/>
                    <a:pt x="9771" y="6735"/>
                  </a:cubicBezTo>
                  <a:cubicBezTo>
                    <a:pt x="9991" y="6514"/>
                    <a:pt x="10163" y="6294"/>
                    <a:pt x="10359" y="6122"/>
                  </a:cubicBezTo>
                  <a:lnTo>
                    <a:pt x="10359" y="6098"/>
                  </a:lnTo>
                  <a:cubicBezTo>
                    <a:pt x="10407" y="6073"/>
                    <a:pt x="10432" y="6000"/>
                    <a:pt x="10505" y="5951"/>
                  </a:cubicBezTo>
                  <a:lnTo>
                    <a:pt x="10652" y="5780"/>
                  </a:lnTo>
                  <a:lnTo>
                    <a:pt x="10530" y="5731"/>
                  </a:lnTo>
                  <a:close/>
                  <a:moveTo>
                    <a:pt x="10334" y="11326"/>
                  </a:moveTo>
                  <a:cubicBezTo>
                    <a:pt x="10148" y="11606"/>
                    <a:pt x="9982" y="11864"/>
                    <a:pt x="9771" y="12122"/>
                  </a:cubicBezTo>
                  <a:lnTo>
                    <a:pt x="9746" y="12146"/>
                  </a:lnTo>
                  <a:lnTo>
                    <a:pt x="9746" y="12183"/>
                  </a:lnTo>
                  <a:lnTo>
                    <a:pt x="9746" y="12183"/>
                  </a:lnTo>
                  <a:cubicBezTo>
                    <a:pt x="9755" y="12171"/>
                    <a:pt x="9763" y="12159"/>
                    <a:pt x="9771" y="12146"/>
                  </a:cubicBezTo>
                  <a:lnTo>
                    <a:pt x="9771" y="12323"/>
                  </a:lnTo>
                  <a:lnTo>
                    <a:pt x="9771" y="12323"/>
                  </a:lnTo>
                  <a:cubicBezTo>
                    <a:pt x="9797" y="12280"/>
                    <a:pt x="9833" y="12231"/>
                    <a:pt x="9869" y="12195"/>
                  </a:cubicBezTo>
                  <a:lnTo>
                    <a:pt x="10334" y="11510"/>
                  </a:lnTo>
                  <a:lnTo>
                    <a:pt x="10334" y="11326"/>
                  </a:lnTo>
                  <a:close/>
                  <a:moveTo>
                    <a:pt x="11558" y="6318"/>
                  </a:moveTo>
                  <a:cubicBezTo>
                    <a:pt x="11509" y="6392"/>
                    <a:pt x="11485" y="6465"/>
                    <a:pt x="11436" y="6563"/>
                  </a:cubicBezTo>
                  <a:cubicBezTo>
                    <a:pt x="11118" y="7053"/>
                    <a:pt x="10750" y="7616"/>
                    <a:pt x="10359" y="8302"/>
                  </a:cubicBezTo>
                  <a:lnTo>
                    <a:pt x="10359" y="8277"/>
                  </a:lnTo>
                  <a:lnTo>
                    <a:pt x="10163" y="8547"/>
                  </a:lnTo>
                  <a:cubicBezTo>
                    <a:pt x="10016" y="8694"/>
                    <a:pt x="9893" y="8841"/>
                    <a:pt x="9746" y="9012"/>
                  </a:cubicBezTo>
                  <a:lnTo>
                    <a:pt x="9746" y="9063"/>
                  </a:lnTo>
                  <a:lnTo>
                    <a:pt x="9746" y="9063"/>
                  </a:lnTo>
                  <a:cubicBezTo>
                    <a:pt x="9363" y="9472"/>
                    <a:pt x="8979" y="9929"/>
                    <a:pt x="8571" y="10432"/>
                  </a:cubicBezTo>
                  <a:lnTo>
                    <a:pt x="8571" y="10408"/>
                  </a:lnTo>
                  <a:lnTo>
                    <a:pt x="8032" y="11044"/>
                  </a:lnTo>
                  <a:cubicBezTo>
                    <a:pt x="7763" y="11387"/>
                    <a:pt x="7469" y="11706"/>
                    <a:pt x="7224" y="12000"/>
                  </a:cubicBezTo>
                  <a:lnTo>
                    <a:pt x="7175" y="12073"/>
                  </a:lnTo>
                  <a:lnTo>
                    <a:pt x="7224" y="12097"/>
                  </a:lnTo>
                  <a:lnTo>
                    <a:pt x="7298" y="12122"/>
                  </a:lnTo>
                  <a:lnTo>
                    <a:pt x="7322" y="12097"/>
                  </a:lnTo>
                  <a:cubicBezTo>
                    <a:pt x="7542" y="11877"/>
                    <a:pt x="7787" y="11657"/>
                    <a:pt x="8032" y="11412"/>
                  </a:cubicBezTo>
                  <a:lnTo>
                    <a:pt x="8032" y="11461"/>
                  </a:lnTo>
                  <a:lnTo>
                    <a:pt x="8571" y="10898"/>
                  </a:lnTo>
                  <a:lnTo>
                    <a:pt x="8571" y="10873"/>
                  </a:lnTo>
                  <a:lnTo>
                    <a:pt x="9036" y="10408"/>
                  </a:lnTo>
                  <a:lnTo>
                    <a:pt x="9036" y="10408"/>
                  </a:lnTo>
                  <a:cubicBezTo>
                    <a:pt x="8914" y="10628"/>
                    <a:pt x="8767" y="10873"/>
                    <a:pt x="8571" y="11118"/>
                  </a:cubicBezTo>
                  <a:cubicBezTo>
                    <a:pt x="8399" y="11363"/>
                    <a:pt x="8204" y="11632"/>
                    <a:pt x="8032" y="11877"/>
                  </a:cubicBezTo>
                  <a:lnTo>
                    <a:pt x="8032" y="11902"/>
                  </a:lnTo>
                  <a:lnTo>
                    <a:pt x="8008" y="11951"/>
                  </a:lnTo>
                  <a:cubicBezTo>
                    <a:pt x="7910" y="12097"/>
                    <a:pt x="7812" y="12244"/>
                    <a:pt x="7714" y="12367"/>
                  </a:cubicBezTo>
                  <a:lnTo>
                    <a:pt x="7836" y="12440"/>
                  </a:lnTo>
                  <a:cubicBezTo>
                    <a:pt x="7910" y="12367"/>
                    <a:pt x="7959" y="12269"/>
                    <a:pt x="8032" y="12220"/>
                  </a:cubicBezTo>
                  <a:lnTo>
                    <a:pt x="8032" y="12195"/>
                  </a:lnTo>
                  <a:cubicBezTo>
                    <a:pt x="8204" y="12000"/>
                    <a:pt x="8399" y="11828"/>
                    <a:pt x="8571" y="11608"/>
                  </a:cubicBezTo>
                  <a:lnTo>
                    <a:pt x="8571" y="11632"/>
                  </a:lnTo>
                  <a:cubicBezTo>
                    <a:pt x="8742" y="11485"/>
                    <a:pt x="8889" y="11289"/>
                    <a:pt x="9036" y="11118"/>
                  </a:cubicBezTo>
                  <a:cubicBezTo>
                    <a:pt x="9281" y="10824"/>
                    <a:pt x="9526" y="10579"/>
                    <a:pt x="9771" y="10310"/>
                  </a:cubicBezTo>
                  <a:cubicBezTo>
                    <a:pt x="9967" y="10114"/>
                    <a:pt x="10163" y="9894"/>
                    <a:pt x="10359" y="9673"/>
                  </a:cubicBezTo>
                  <a:cubicBezTo>
                    <a:pt x="10775" y="9183"/>
                    <a:pt x="11142" y="8767"/>
                    <a:pt x="11436" y="8351"/>
                  </a:cubicBezTo>
                  <a:lnTo>
                    <a:pt x="11436" y="8400"/>
                  </a:lnTo>
                  <a:cubicBezTo>
                    <a:pt x="11558" y="8228"/>
                    <a:pt x="11632" y="8081"/>
                    <a:pt x="11705" y="7959"/>
                  </a:cubicBezTo>
                  <a:cubicBezTo>
                    <a:pt x="11730" y="7910"/>
                    <a:pt x="11730" y="7861"/>
                    <a:pt x="11754" y="7812"/>
                  </a:cubicBezTo>
                  <a:lnTo>
                    <a:pt x="11754" y="7766"/>
                  </a:lnTo>
                  <a:lnTo>
                    <a:pt x="11754" y="7766"/>
                  </a:lnTo>
                  <a:cubicBezTo>
                    <a:pt x="11779" y="7710"/>
                    <a:pt x="11810" y="7670"/>
                    <a:pt x="11828" y="7616"/>
                  </a:cubicBezTo>
                  <a:lnTo>
                    <a:pt x="12171" y="7273"/>
                  </a:lnTo>
                  <a:lnTo>
                    <a:pt x="12171" y="7249"/>
                  </a:lnTo>
                  <a:lnTo>
                    <a:pt x="12562" y="6857"/>
                  </a:lnTo>
                  <a:lnTo>
                    <a:pt x="12440" y="6808"/>
                  </a:lnTo>
                  <a:lnTo>
                    <a:pt x="12171" y="7077"/>
                  </a:lnTo>
                  <a:lnTo>
                    <a:pt x="12171" y="7102"/>
                  </a:lnTo>
                  <a:lnTo>
                    <a:pt x="11877" y="7371"/>
                  </a:lnTo>
                  <a:cubicBezTo>
                    <a:pt x="11950" y="7224"/>
                    <a:pt x="11926" y="7126"/>
                    <a:pt x="11852" y="7102"/>
                  </a:cubicBezTo>
                  <a:cubicBezTo>
                    <a:pt x="11831" y="7102"/>
                    <a:pt x="11809" y="7102"/>
                    <a:pt x="11754" y="7119"/>
                  </a:cubicBezTo>
                  <a:lnTo>
                    <a:pt x="11754" y="7119"/>
                  </a:lnTo>
                  <a:lnTo>
                    <a:pt x="11754" y="7077"/>
                  </a:lnTo>
                  <a:cubicBezTo>
                    <a:pt x="11656" y="7126"/>
                    <a:pt x="11558" y="7200"/>
                    <a:pt x="11436" y="7273"/>
                  </a:cubicBezTo>
                  <a:lnTo>
                    <a:pt x="11436" y="7322"/>
                  </a:lnTo>
                  <a:cubicBezTo>
                    <a:pt x="11216" y="7494"/>
                    <a:pt x="10946" y="7788"/>
                    <a:pt x="10628" y="8081"/>
                  </a:cubicBezTo>
                  <a:cubicBezTo>
                    <a:pt x="10946" y="7616"/>
                    <a:pt x="11216" y="7200"/>
                    <a:pt x="11436" y="6808"/>
                  </a:cubicBezTo>
                  <a:cubicBezTo>
                    <a:pt x="11509" y="6637"/>
                    <a:pt x="11583" y="6490"/>
                    <a:pt x="11632" y="6367"/>
                  </a:cubicBezTo>
                  <a:lnTo>
                    <a:pt x="11558" y="6318"/>
                  </a:lnTo>
                  <a:close/>
                  <a:moveTo>
                    <a:pt x="10359" y="10408"/>
                  </a:moveTo>
                  <a:cubicBezTo>
                    <a:pt x="10163" y="10604"/>
                    <a:pt x="9967" y="10751"/>
                    <a:pt x="9771" y="10922"/>
                  </a:cubicBezTo>
                  <a:cubicBezTo>
                    <a:pt x="9428" y="11240"/>
                    <a:pt x="9061" y="11534"/>
                    <a:pt x="8767" y="11877"/>
                  </a:cubicBezTo>
                  <a:lnTo>
                    <a:pt x="8571" y="12048"/>
                  </a:lnTo>
                  <a:lnTo>
                    <a:pt x="8571" y="12073"/>
                  </a:lnTo>
                  <a:cubicBezTo>
                    <a:pt x="8448" y="12220"/>
                    <a:pt x="8277" y="12391"/>
                    <a:pt x="8081" y="12587"/>
                  </a:cubicBezTo>
                  <a:lnTo>
                    <a:pt x="8204" y="12636"/>
                  </a:lnTo>
                  <a:cubicBezTo>
                    <a:pt x="8375" y="12489"/>
                    <a:pt x="8497" y="12367"/>
                    <a:pt x="8571" y="12244"/>
                  </a:cubicBezTo>
                  <a:cubicBezTo>
                    <a:pt x="8669" y="12122"/>
                    <a:pt x="8767" y="12024"/>
                    <a:pt x="8865" y="11975"/>
                  </a:cubicBezTo>
                  <a:cubicBezTo>
                    <a:pt x="9159" y="11657"/>
                    <a:pt x="9477" y="11387"/>
                    <a:pt x="9771" y="11118"/>
                  </a:cubicBezTo>
                  <a:lnTo>
                    <a:pt x="9771" y="11093"/>
                  </a:lnTo>
                  <a:cubicBezTo>
                    <a:pt x="9918" y="10971"/>
                    <a:pt x="10065" y="10800"/>
                    <a:pt x="10236" y="10677"/>
                  </a:cubicBezTo>
                  <a:lnTo>
                    <a:pt x="10236" y="10677"/>
                  </a:lnTo>
                  <a:cubicBezTo>
                    <a:pt x="10065" y="10873"/>
                    <a:pt x="9918" y="11020"/>
                    <a:pt x="9771" y="11216"/>
                  </a:cubicBezTo>
                  <a:cubicBezTo>
                    <a:pt x="9477" y="11583"/>
                    <a:pt x="9134" y="11902"/>
                    <a:pt x="8816" y="12244"/>
                  </a:cubicBezTo>
                  <a:lnTo>
                    <a:pt x="8571" y="12489"/>
                  </a:lnTo>
                  <a:cubicBezTo>
                    <a:pt x="8497" y="12587"/>
                    <a:pt x="8399" y="12636"/>
                    <a:pt x="8326" y="12734"/>
                  </a:cubicBezTo>
                  <a:lnTo>
                    <a:pt x="8448" y="12808"/>
                  </a:lnTo>
                  <a:lnTo>
                    <a:pt x="8571" y="12685"/>
                  </a:lnTo>
                  <a:lnTo>
                    <a:pt x="8914" y="12342"/>
                  </a:lnTo>
                  <a:cubicBezTo>
                    <a:pt x="9232" y="12024"/>
                    <a:pt x="9501" y="11730"/>
                    <a:pt x="9771" y="11412"/>
                  </a:cubicBezTo>
                  <a:lnTo>
                    <a:pt x="9771" y="11387"/>
                  </a:lnTo>
                  <a:cubicBezTo>
                    <a:pt x="9967" y="11167"/>
                    <a:pt x="10163" y="10971"/>
                    <a:pt x="10359" y="10726"/>
                  </a:cubicBezTo>
                  <a:lnTo>
                    <a:pt x="10359" y="10408"/>
                  </a:lnTo>
                  <a:close/>
                  <a:moveTo>
                    <a:pt x="19762" y="11044"/>
                  </a:moveTo>
                  <a:cubicBezTo>
                    <a:pt x="19542" y="11216"/>
                    <a:pt x="19297" y="11412"/>
                    <a:pt x="19027" y="11632"/>
                  </a:cubicBezTo>
                  <a:cubicBezTo>
                    <a:pt x="18929" y="11657"/>
                    <a:pt x="18856" y="11730"/>
                    <a:pt x="18807" y="11755"/>
                  </a:cubicBezTo>
                  <a:cubicBezTo>
                    <a:pt x="18562" y="11902"/>
                    <a:pt x="18317" y="12097"/>
                    <a:pt x="17999" y="12269"/>
                  </a:cubicBezTo>
                  <a:lnTo>
                    <a:pt x="17485" y="12619"/>
                  </a:lnTo>
                  <a:lnTo>
                    <a:pt x="17485" y="12619"/>
                  </a:lnTo>
                  <a:lnTo>
                    <a:pt x="17485" y="12759"/>
                  </a:lnTo>
                  <a:lnTo>
                    <a:pt x="17460" y="12776"/>
                  </a:lnTo>
                  <a:lnTo>
                    <a:pt x="17460" y="12776"/>
                  </a:lnTo>
                  <a:lnTo>
                    <a:pt x="17460" y="12808"/>
                  </a:lnTo>
                  <a:lnTo>
                    <a:pt x="17999" y="12440"/>
                  </a:lnTo>
                  <a:lnTo>
                    <a:pt x="17485" y="12861"/>
                  </a:lnTo>
                  <a:lnTo>
                    <a:pt x="17485" y="12861"/>
                  </a:lnTo>
                  <a:lnTo>
                    <a:pt x="17485" y="13004"/>
                  </a:lnTo>
                  <a:lnTo>
                    <a:pt x="17460" y="13025"/>
                  </a:lnTo>
                  <a:lnTo>
                    <a:pt x="17460" y="13052"/>
                  </a:lnTo>
                  <a:lnTo>
                    <a:pt x="17999" y="12587"/>
                  </a:lnTo>
                  <a:cubicBezTo>
                    <a:pt x="18293" y="12367"/>
                    <a:pt x="18562" y="12122"/>
                    <a:pt x="18807" y="11951"/>
                  </a:cubicBezTo>
                  <a:cubicBezTo>
                    <a:pt x="18929" y="11853"/>
                    <a:pt x="19052" y="11755"/>
                    <a:pt x="19150" y="11657"/>
                  </a:cubicBezTo>
                  <a:cubicBezTo>
                    <a:pt x="19395" y="11510"/>
                    <a:pt x="19590" y="11363"/>
                    <a:pt x="19762" y="11265"/>
                  </a:cubicBezTo>
                  <a:lnTo>
                    <a:pt x="19762" y="11289"/>
                  </a:lnTo>
                  <a:cubicBezTo>
                    <a:pt x="19835" y="11240"/>
                    <a:pt x="19909" y="11216"/>
                    <a:pt x="19958" y="11167"/>
                  </a:cubicBezTo>
                  <a:lnTo>
                    <a:pt x="19884" y="11118"/>
                  </a:lnTo>
                  <a:lnTo>
                    <a:pt x="19786" y="11044"/>
                  </a:lnTo>
                  <a:lnTo>
                    <a:pt x="19762" y="11069"/>
                  </a:lnTo>
                  <a:lnTo>
                    <a:pt x="19762" y="11044"/>
                  </a:lnTo>
                  <a:close/>
                  <a:moveTo>
                    <a:pt x="11950" y="12759"/>
                  </a:moveTo>
                  <a:lnTo>
                    <a:pt x="11950" y="12759"/>
                  </a:lnTo>
                  <a:cubicBezTo>
                    <a:pt x="11877" y="12857"/>
                    <a:pt x="11828" y="12930"/>
                    <a:pt x="11803" y="13004"/>
                  </a:cubicBezTo>
                  <a:lnTo>
                    <a:pt x="11754" y="13004"/>
                  </a:lnTo>
                  <a:lnTo>
                    <a:pt x="11754" y="13052"/>
                  </a:lnTo>
                  <a:lnTo>
                    <a:pt x="11558" y="13175"/>
                  </a:lnTo>
                  <a:lnTo>
                    <a:pt x="11681" y="12955"/>
                  </a:lnTo>
                  <a:lnTo>
                    <a:pt x="11754" y="12881"/>
                  </a:lnTo>
                  <a:lnTo>
                    <a:pt x="11950" y="12759"/>
                  </a:lnTo>
                  <a:close/>
                  <a:moveTo>
                    <a:pt x="14277" y="7886"/>
                  </a:moveTo>
                  <a:cubicBezTo>
                    <a:pt x="14203" y="8057"/>
                    <a:pt x="14154" y="8204"/>
                    <a:pt x="14056" y="8351"/>
                  </a:cubicBezTo>
                  <a:lnTo>
                    <a:pt x="13934" y="8498"/>
                  </a:lnTo>
                  <a:cubicBezTo>
                    <a:pt x="13885" y="8571"/>
                    <a:pt x="13836" y="8620"/>
                    <a:pt x="13811" y="8669"/>
                  </a:cubicBezTo>
                  <a:cubicBezTo>
                    <a:pt x="13591" y="8914"/>
                    <a:pt x="12930" y="9575"/>
                    <a:pt x="12122" y="10334"/>
                  </a:cubicBezTo>
                  <a:lnTo>
                    <a:pt x="12122" y="10402"/>
                  </a:lnTo>
                  <a:lnTo>
                    <a:pt x="12122" y="10402"/>
                  </a:lnTo>
                  <a:lnTo>
                    <a:pt x="11730" y="10751"/>
                  </a:lnTo>
                  <a:lnTo>
                    <a:pt x="11730" y="10777"/>
                  </a:lnTo>
                  <a:lnTo>
                    <a:pt x="11730" y="10777"/>
                  </a:lnTo>
                  <a:lnTo>
                    <a:pt x="11436" y="11093"/>
                  </a:lnTo>
                  <a:lnTo>
                    <a:pt x="11118" y="11314"/>
                  </a:lnTo>
                  <a:cubicBezTo>
                    <a:pt x="10848" y="11559"/>
                    <a:pt x="10603" y="11804"/>
                    <a:pt x="10359" y="12048"/>
                  </a:cubicBezTo>
                  <a:lnTo>
                    <a:pt x="10359" y="12097"/>
                  </a:lnTo>
                  <a:cubicBezTo>
                    <a:pt x="10236" y="12220"/>
                    <a:pt x="10114" y="12318"/>
                    <a:pt x="9991" y="12489"/>
                  </a:cubicBezTo>
                  <a:cubicBezTo>
                    <a:pt x="9918" y="12563"/>
                    <a:pt x="9844" y="12612"/>
                    <a:pt x="9771" y="12685"/>
                  </a:cubicBezTo>
                  <a:lnTo>
                    <a:pt x="9771" y="12612"/>
                  </a:lnTo>
                  <a:cubicBezTo>
                    <a:pt x="9673" y="12710"/>
                    <a:pt x="9599" y="12808"/>
                    <a:pt x="9501" y="12857"/>
                  </a:cubicBezTo>
                  <a:cubicBezTo>
                    <a:pt x="9379" y="12955"/>
                    <a:pt x="9281" y="13052"/>
                    <a:pt x="9183" y="13101"/>
                  </a:cubicBezTo>
                  <a:cubicBezTo>
                    <a:pt x="9379" y="12881"/>
                    <a:pt x="9599" y="12636"/>
                    <a:pt x="9771" y="12367"/>
                  </a:cubicBezTo>
                  <a:lnTo>
                    <a:pt x="9771" y="12323"/>
                  </a:lnTo>
                  <a:lnTo>
                    <a:pt x="9771" y="12323"/>
                  </a:lnTo>
                  <a:cubicBezTo>
                    <a:pt x="9761" y="12339"/>
                    <a:pt x="9753" y="12354"/>
                    <a:pt x="9746" y="12367"/>
                  </a:cubicBezTo>
                  <a:lnTo>
                    <a:pt x="9746" y="12183"/>
                  </a:lnTo>
                  <a:lnTo>
                    <a:pt x="9746" y="12183"/>
                  </a:lnTo>
                  <a:cubicBezTo>
                    <a:pt x="9508" y="12536"/>
                    <a:pt x="9248" y="12865"/>
                    <a:pt x="9012" y="13101"/>
                  </a:cubicBezTo>
                  <a:lnTo>
                    <a:pt x="9281" y="13248"/>
                  </a:lnTo>
                  <a:lnTo>
                    <a:pt x="9771" y="12808"/>
                  </a:lnTo>
                  <a:lnTo>
                    <a:pt x="9771" y="12857"/>
                  </a:lnTo>
                  <a:lnTo>
                    <a:pt x="10016" y="12612"/>
                  </a:lnTo>
                  <a:cubicBezTo>
                    <a:pt x="10138" y="12489"/>
                    <a:pt x="10236" y="12391"/>
                    <a:pt x="10359" y="12318"/>
                  </a:cubicBezTo>
                  <a:lnTo>
                    <a:pt x="10359" y="12269"/>
                  </a:lnTo>
                  <a:cubicBezTo>
                    <a:pt x="10726" y="11975"/>
                    <a:pt x="11093" y="11657"/>
                    <a:pt x="11436" y="11338"/>
                  </a:cubicBezTo>
                  <a:cubicBezTo>
                    <a:pt x="11558" y="11240"/>
                    <a:pt x="11632" y="11118"/>
                    <a:pt x="11754" y="11020"/>
                  </a:cubicBezTo>
                  <a:lnTo>
                    <a:pt x="11754" y="11000"/>
                  </a:lnTo>
                  <a:lnTo>
                    <a:pt x="11754" y="11000"/>
                  </a:lnTo>
                  <a:cubicBezTo>
                    <a:pt x="11896" y="10881"/>
                    <a:pt x="12055" y="10744"/>
                    <a:pt x="12171" y="10628"/>
                  </a:cubicBezTo>
                  <a:lnTo>
                    <a:pt x="12171" y="10584"/>
                  </a:lnTo>
                  <a:lnTo>
                    <a:pt x="12171" y="10584"/>
                  </a:lnTo>
                  <a:cubicBezTo>
                    <a:pt x="12343" y="10428"/>
                    <a:pt x="12481" y="10273"/>
                    <a:pt x="12660" y="10138"/>
                  </a:cubicBezTo>
                  <a:lnTo>
                    <a:pt x="13762" y="9036"/>
                  </a:lnTo>
                  <a:lnTo>
                    <a:pt x="13762" y="9036"/>
                  </a:lnTo>
                  <a:cubicBezTo>
                    <a:pt x="13395" y="9698"/>
                    <a:pt x="12954" y="10481"/>
                    <a:pt x="12489" y="11240"/>
                  </a:cubicBezTo>
                  <a:cubicBezTo>
                    <a:pt x="12367" y="11289"/>
                    <a:pt x="12244" y="11387"/>
                    <a:pt x="12122" y="11461"/>
                  </a:cubicBezTo>
                  <a:lnTo>
                    <a:pt x="12122" y="11489"/>
                  </a:lnTo>
                  <a:lnTo>
                    <a:pt x="12122" y="11489"/>
                  </a:lnTo>
                  <a:cubicBezTo>
                    <a:pt x="12005" y="11553"/>
                    <a:pt x="11858" y="11620"/>
                    <a:pt x="11730" y="11706"/>
                  </a:cubicBezTo>
                  <a:lnTo>
                    <a:pt x="11730" y="11721"/>
                  </a:lnTo>
                  <a:lnTo>
                    <a:pt x="11730" y="11721"/>
                  </a:lnTo>
                  <a:lnTo>
                    <a:pt x="11436" y="11902"/>
                  </a:lnTo>
                  <a:cubicBezTo>
                    <a:pt x="11020" y="12146"/>
                    <a:pt x="10677" y="12367"/>
                    <a:pt x="10359" y="12587"/>
                  </a:cubicBezTo>
                  <a:cubicBezTo>
                    <a:pt x="10150" y="12726"/>
                    <a:pt x="9942" y="12843"/>
                    <a:pt x="9795" y="12959"/>
                  </a:cubicBezTo>
                  <a:lnTo>
                    <a:pt x="9795" y="12959"/>
                  </a:lnTo>
                  <a:lnTo>
                    <a:pt x="9795" y="12955"/>
                  </a:lnTo>
                  <a:lnTo>
                    <a:pt x="9771" y="12955"/>
                  </a:lnTo>
                  <a:cubicBezTo>
                    <a:pt x="9599" y="13077"/>
                    <a:pt x="9428" y="13199"/>
                    <a:pt x="9306" y="13297"/>
                  </a:cubicBezTo>
                  <a:lnTo>
                    <a:pt x="9428" y="13346"/>
                  </a:lnTo>
                  <a:cubicBezTo>
                    <a:pt x="9520" y="13300"/>
                    <a:pt x="9635" y="13210"/>
                    <a:pt x="9771" y="13118"/>
                  </a:cubicBezTo>
                  <a:lnTo>
                    <a:pt x="9771" y="13118"/>
                  </a:lnTo>
                  <a:lnTo>
                    <a:pt x="9771" y="13126"/>
                  </a:lnTo>
                  <a:cubicBezTo>
                    <a:pt x="9942" y="13004"/>
                    <a:pt x="10138" y="12881"/>
                    <a:pt x="10359" y="12734"/>
                  </a:cubicBezTo>
                  <a:cubicBezTo>
                    <a:pt x="10652" y="12514"/>
                    <a:pt x="11020" y="12318"/>
                    <a:pt x="11436" y="12073"/>
                  </a:cubicBezTo>
                  <a:lnTo>
                    <a:pt x="11754" y="11853"/>
                  </a:lnTo>
                  <a:lnTo>
                    <a:pt x="11754" y="11840"/>
                  </a:lnTo>
                  <a:lnTo>
                    <a:pt x="11754" y="11840"/>
                  </a:lnTo>
                  <a:cubicBezTo>
                    <a:pt x="11891" y="11771"/>
                    <a:pt x="12009" y="11700"/>
                    <a:pt x="12171" y="11608"/>
                  </a:cubicBezTo>
                  <a:lnTo>
                    <a:pt x="12171" y="11575"/>
                  </a:lnTo>
                  <a:lnTo>
                    <a:pt x="12171" y="11575"/>
                  </a:lnTo>
                  <a:lnTo>
                    <a:pt x="12342" y="11461"/>
                  </a:lnTo>
                  <a:lnTo>
                    <a:pt x="12122" y="11853"/>
                  </a:lnTo>
                  <a:lnTo>
                    <a:pt x="12122" y="11930"/>
                  </a:lnTo>
                  <a:lnTo>
                    <a:pt x="12122" y="11930"/>
                  </a:lnTo>
                  <a:lnTo>
                    <a:pt x="12171" y="11853"/>
                  </a:lnTo>
                  <a:lnTo>
                    <a:pt x="12195" y="11853"/>
                  </a:lnTo>
                  <a:lnTo>
                    <a:pt x="12195" y="11988"/>
                  </a:lnTo>
                  <a:lnTo>
                    <a:pt x="12195" y="11988"/>
                  </a:lnTo>
                  <a:cubicBezTo>
                    <a:pt x="12336" y="11768"/>
                    <a:pt x="12461" y="11527"/>
                    <a:pt x="12587" y="11338"/>
                  </a:cubicBezTo>
                  <a:cubicBezTo>
                    <a:pt x="12783" y="11191"/>
                    <a:pt x="12979" y="11093"/>
                    <a:pt x="13199" y="10947"/>
                  </a:cubicBezTo>
                  <a:lnTo>
                    <a:pt x="13199" y="10947"/>
                  </a:lnTo>
                  <a:cubicBezTo>
                    <a:pt x="12832" y="11485"/>
                    <a:pt x="12464" y="12000"/>
                    <a:pt x="12122" y="12489"/>
                  </a:cubicBezTo>
                  <a:lnTo>
                    <a:pt x="12195" y="12391"/>
                  </a:lnTo>
                  <a:lnTo>
                    <a:pt x="12195" y="12612"/>
                  </a:lnTo>
                  <a:lnTo>
                    <a:pt x="12143" y="12699"/>
                  </a:lnTo>
                  <a:lnTo>
                    <a:pt x="12143" y="12699"/>
                  </a:lnTo>
                  <a:lnTo>
                    <a:pt x="12171" y="12685"/>
                  </a:lnTo>
                  <a:cubicBezTo>
                    <a:pt x="12807" y="12318"/>
                    <a:pt x="13420" y="11902"/>
                    <a:pt x="14056" y="11510"/>
                  </a:cubicBezTo>
                  <a:cubicBezTo>
                    <a:pt x="14399" y="11289"/>
                    <a:pt x="14766" y="11044"/>
                    <a:pt x="15109" y="10800"/>
                  </a:cubicBezTo>
                  <a:lnTo>
                    <a:pt x="15085" y="10800"/>
                  </a:lnTo>
                  <a:lnTo>
                    <a:pt x="15085" y="10672"/>
                  </a:lnTo>
                  <a:lnTo>
                    <a:pt x="15085" y="10672"/>
                  </a:lnTo>
                  <a:cubicBezTo>
                    <a:pt x="14748" y="10934"/>
                    <a:pt x="14366" y="11173"/>
                    <a:pt x="14007" y="11412"/>
                  </a:cubicBezTo>
                  <a:lnTo>
                    <a:pt x="12342" y="12440"/>
                  </a:lnTo>
                  <a:cubicBezTo>
                    <a:pt x="12709" y="11902"/>
                    <a:pt x="13101" y="11363"/>
                    <a:pt x="13517" y="10800"/>
                  </a:cubicBezTo>
                  <a:cubicBezTo>
                    <a:pt x="14056" y="10481"/>
                    <a:pt x="14644" y="10138"/>
                    <a:pt x="15134" y="9869"/>
                  </a:cubicBezTo>
                  <a:cubicBezTo>
                    <a:pt x="15354" y="9722"/>
                    <a:pt x="15599" y="9624"/>
                    <a:pt x="15770" y="9502"/>
                  </a:cubicBezTo>
                  <a:lnTo>
                    <a:pt x="16456" y="9159"/>
                  </a:lnTo>
                  <a:lnTo>
                    <a:pt x="16334" y="9085"/>
                  </a:lnTo>
                  <a:cubicBezTo>
                    <a:pt x="16138" y="9183"/>
                    <a:pt x="15917" y="9281"/>
                    <a:pt x="15721" y="9404"/>
                  </a:cubicBezTo>
                  <a:cubicBezTo>
                    <a:pt x="15525" y="9502"/>
                    <a:pt x="15305" y="9624"/>
                    <a:pt x="15134" y="9722"/>
                  </a:cubicBezTo>
                  <a:lnTo>
                    <a:pt x="15134" y="9698"/>
                  </a:lnTo>
                  <a:cubicBezTo>
                    <a:pt x="14693" y="9943"/>
                    <a:pt x="14179" y="10236"/>
                    <a:pt x="13689" y="10530"/>
                  </a:cubicBezTo>
                  <a:lnTo>
                    <a:pt x="13909" y="10236"/>
                  </a:lnTo>
                  <a:cubicBezTo>
                    <a:pt x="14326" y="9624"/>
                    <a:pt x="14766" y="9036"/>
                    <a:pt x="15134" y="8473"/>
                  </a:cubicBezTo>
                  <a:lnTo>
                    <a:pt x="15134" y="8522"/>
                  </a:lnTo>
                  <a:lnTo>
                    <a:pt x="15183" y="8424"/>
                  </a:lnTo>
                  <a:lnTo>
                    <a:pt x="15134" y="8400"/>
                  </a:lnTo>
                  <a:lnTo>
                    <a:pt x="15134" y="8351"/>
                  </a:lnTo>
                  <a:lnTo>
                    <a:pt x="15011" y="8326"/>
                  </a:lnTo>
                  <a:cubicBezTo>
                    <a:pt x="14619" y="8890"/>
                    <a:pt x="14179" y="9502"/>
                    <a:pt x="13713" y="10138"/>
                  </a:cubicBezTo>
                  <a:lnTo>
                    <a:pt x="13346" y="10653"/>
                  </a:lnTo>
                  <a:cubicBezTo>
                    <a:pt x="13150" y="10775"/>
                    <a:pt x="12905" y="10922"/>
                    <a:pt x="12685" y="11044"/>
                  </a:cubicBezTo>
                  <a:cubicBezTo>
                    <a:pt x="13175" y="10212"/>
                    <a:pt x="13640" y="9404"/>
                    <a:pt x="14007" y="8694"/>
                  </a:cubicBezTo>
                  <a:cubicBezTo>
                    <a:pt x="14179" y="8473"/>
                    <a:pt x="14399" y="8302"/>
                    <a:pt x="14570" y="8081"/>
                  </a:cubicBezTo>
                  <a:lnTo>
                    <a:pt x="14375" y="7959"/>
                  </a:lnTo>
                  <a:lnTo>
                    <a:pt x="14277" y="7886"/>
                  </a:lnTo>
                  <a:close/>
                  <a:moveTo>
                    <a:pt x="20521" y="12440"/>
                  </a:moveTo>
                  <a:cubicBezTo>
                    <a:pt x="20423" y="12514"/>
                    <a:pt x="20276" y="12685"/>
                    <a:pt x="20154" y="12832"/>
                  </a:cubicBezTo>
                  <a:lnTo>
                    <a:pt x="19786" y="13224"/>
                  </a:lnTo>
                  <a:lnTo>
                    <a:pt x="19786" y="13395"/>
                  </a:lnTo>
                  <a:lnTo>
                    <a:pt x="20203" y="12979"/>
                  </a:lnTo>
                  <a:lnTo>
                    <a:pt x="19786" y="13518"/>
                  </a:lnTo>
                  <a:lnTo>
                    <a:pt x="19786" y="13738"/>
                  </a:lnTo>
                  <a:lnTo>
                    <a:pt x="20546" y="12734"/>
                  </a:lnTo>
                  <a:lnTo>
                    <a:pt x="20546" y="12680"/>
                  </a:lnTo>
                  <a:lnTo>
                    <a:pt x="20546" y="12680"/>
                  </a:lnTo>
                  <a:lnTo>
                    <a:pt x="20521" y="12710"/>
                  </a:lnTo>
                  <a:lnTo>
                    <a:pt x="20521" y="12440"/>
                  </a:lnTo>
                  <a:close/>
                  <a:moveTo>
                    <a:pt x="19958" y="13812"/>
                  </a:moveTo>
                  <a:lnTo>
                    <a:pt x="19958" y="13812"/>
                  </a:lnTo>
                  <a:cubicBezTo>
                    <a:pt x="19909" y="13910"/>
                    <a:pt x="19835" y="14032"/>
                    <a:pt x="19737" y="14154"/>
                  </a:cubicBezTo>
                  <a:lnTo>
                    <a:pt x="19737" y="14216"/>
                  </a:lnTo>
                  <a:lnTo>
                    <a:pt x="19737" y="14216"/>
                  </a:lnTo>
                  <a:lnTo>
                    <a:pt x="19713" y="14228"/>
                  </a:lnTo>
                  <a:cubicBezTo>
                    <a:pt x="19566" y="14326"/>
                    <a:pt x="19419" y="14448"/>
                    <a:pt x="19223" y="14546"/>
                  </a:cubicBezTo>
                  <a:lnTo>
                    <a:pt x="19713" y="14081"/>
                  </a:lnTo>
                  <a:lnTo>
                    <a:pt x="19762" y="14056"/>
                  </a:lnTo>
                  <a:lnTo>
                    <a:pt x="19762" y="14001"/>
                  </a:lnTo>
                  <a:lnTo>
                    <a:pt x="19762" y="14001"/>
                  </a:lnTo>
                  <a:cubicBezTo>
                    <a:pt x="19831" y="13919"/>
                    <a:pt x="19914" y="13855"/>
                    <a:pt x="19958" y="13812"/>
                  </a:cubicBezTo>
                  <a:close/>
                  <a:moveTo>
                    <a:pt x="17019" y="9428"/>
                  </a:moveTo>
                  <a:lnTo>
                    <a:pt x="16848" y="9624"/>
                  </a:lnTo>
                  <a:lnTo>
                    <a:pt x="15917" y="10530"/>
                  </a:lnTo>
                  <a:cubicBezTo>
                    <a:pt x="15648" y="10677"/>
                    <a:pt x="15403" y="10849"/>
                    <a:pt x="15134" y="10995"/>
                  </a:cubicBezTo>
                  <a:lnTo>
                    <a:pt x="15134" y="11044"/>
                  </a:lnTo>
                  <a:cubicBezTo>
                    <a:pt x="14497" y="11412"/>
                    <a:pt x="13885" y="11828"/>
                    <a:pt x="13273" y="12195"/>
                  </a:cubicBezTo>
                  <a:cubicBezTo>
                    <a:pt x="12937" y="12387"/>
                    <a:pt x="12555" y="12602"/>
                    <a:pt x="12195" y="12817"/>
                  </a:cubicBezTo>
                  <a:lnTo>
                    <a:pt x="12195" y="12817"/>
                  </a:lnTo>
                  <a:lnTo>
                    <a:pt x="12195" y="12759"/>
                  </a:lnTo>
                  <a:lnTo>
                    <a:pt x="12048" y="12857"/>
                  </a:lnTo>
                  <a:lnTo>
                    <a:pt x="12143" y="12699"/>
                  </a:lnTo>
                  <a:lnTo>
                    <a:pt x="12143" y="12699"/>
                  </a:lnTo>
                  <a:lnTo>
                    <a:pt x="12122" y="12710"/>
                  </a:lnTo>
                  <a:lnTo>
                    <a:pt x="12122" y="12489"/>
                  </a:lnTo>
                  <a:lnTo>
                    <a:pt x="11901" y="12612"/>
                  </a:lnTo>
                  <a:lnTo>
                    <a:pt x="11803" y="12734"/>
                  </a:lnTo>
                  <a:lnTo>
                    <a:pt x="11803" y="12734"/>
                  </a:lnTo>
                  <a:lnTo>
                    <a:pt x="12122" y="12195"/>
                  </a:lnTo>
                  <a:lnTo>
                    <a:pt x="12195" y="12097"/>
                  </a:lnTo>
                  <a:lnTo>
                    <a:pt x="12195" y="11988"/>
                  </a:lnTo>
                  <a:lnTo>
                    <a:pt x="12195" y="11988"/>
                  </a:lnTo>
                  <a:cubicBezTo>
                    <a:pt x="12171" y="12025"/>
                    <a:pt x="12147" y="12062"/>
                    <a:pt x="12122" y="12097"/>
                  </a:cubicBezTo>
                  <a:lnTo>
                    <a:pt x="12122" y="11930"/>
                  </a:lnTo>
                  <a:lnTo>
                    <a:pt x="12122" y="11930"/>
                  </a:lnTo>
                  <a:lnTo>
                    <a:pt x="11999" y="12122"/>
                  </a:lnTo>
                  <a:lnTo>
                    <a:pt x="11754" y="12563"/>
                  </a:lnTo>
                  <a:lnTo>
                    <a:pt x="11583" y="12832"/>
                  </a:lnTo>
                  <a:lnTo>
                    <a:pt x="11436" y="12930"/>
                  </a:lnTo>
                  <a:lnTo>
                    <a:pt x="11436" y="12955"/>
                  </a:lnTo>
                  <a:cubicBezTo>
                    <a:pt x="10946" y="13224"/>
                    <a:pt x="10603" y="13444"/>
                    <a:pt x="10359" y="13591"/>
                  </a:cubicBezTo>
                  <a:cubicBezTo>
                    <a:pt x="10261" y="13665"/>
                    <a:pt x="10163" y="13714"/>
                    <a:pt x="10114" y="13714"/>
                  </a:cubicBezTo>
                  <a:lnTo>
                    <a:pt x="10359" y="13861"/>
                  </a:lnTo>
                  <a:lnTo>
                    <a:pt x="10407" y="13836"/>
                  </a:lnTo>
                  <a:cubicBezTo>
                    <a:pt x="10628" y="13738"/>
                    <a:pt x="10897" y="13591"/>
                    <a:pt x="11216" y="13444"/>
                  </a:cubicBezTo>
                  <a:lnTo>
                    <a:pt x="11216" y="13444"/>
                  </a:lnTo>
                  <a:cubicBezTo>
                    <a:pt x="11044" y="13689"/>
                    <a:pt x="10922" y="13910"/>
                    <a:pt x="10824" y="14154"/>
                  </a:cubicBezTo>
                  <a:lnTo>
                    <a:pt x="10897" y="14203"/>
                  </a:lnTo>
                  <a:cubicBezTo>
                    <a:pt x="11044" y="13934"/>
                    <a:pt x="11216" y="13665"/>
                    <a:pt x="11387" y="13346"/>
                  </a:cubicBezTo>
                  <a:lnTo>
                    <a:pt x="11387" y="13175"/>
                  </a:lnTo>
                  <a:lnTo>
                    <a:pt x="11387" y="13175"/>
                  </a:lnTo>
                  <a:lnTo>
                    <a:pt x="11338" y="13248"/>
                  </a:lnTo>
                  <a:cubicBezTo>
                    <a:pt x="10946" y="13469"/>
                    <a:pt x="10603" y="13616"/>
                    <a:pt x="10359" y="13738"/>
                  </a:cubicBezTo>
                  <a:cubicBezTo>
                    <a:pt x="10595" y="13596"/>
                    <a:pt x="10923" y="13386"/>
                    <a:pt x="11387" y="13128"/>
                  </a:cubicBezTo>
                  <a:lnTo>
                    <a:pt x="11387" y="13128"/>
                  </a:lnTo>
                  <a:lnTo>
                    <a:pt x="11387" y="13175"/>
                  </a:lnTo>
                  <a:lnTo>
                    <a:pt x="11387" y="13175"/>
                  </a:lnTo>
                  <a:lnTo>
                    <a:pt x="11436" y="13101"/>
                  </a:lnTo>
                  <a:lnTo>
                    <a:pt x="11436" y="13101"/>
                  </a:lnTo>
                  <a:cubicBezTo>
                    <a:pt x="11436" y="13101"/>
                    <a:pt x="11436" y="13101"/>
                    <a:pt x="11436" y="13101"/>
                  </a:cubicBezTo>
                  <a:lnTo>
                    <a:pt x="11436" y="13077"/>
                  </a:lnTo>
                  <a:lnTo>
                    <a:pt x="11460" y="13077"/>
                  </a:lnTo>
                  <a:lnTo>
                    <a:pt x="11436" y="13101"/>
                  </a:lnTo>
                  <a:lnTo>
                    <a:pt x="11436" y="13346"/>
                  </a:lnTo>
                  <a:lnTo>
                    <a:pt x="11607" y="13248"/>
                  </a:lnTo>
                  <a:lnTo>
                    <a:pt x="11436" y="13542"/>
                  </a:lnTo>
                  <a:cubicBezTo>
                    <a:pt x="11240" y="13787"/>
                    <a:pt x="11093" y="14008"/>
                    <a:pt x="10971" y="14228"/>
                  </a:cubicBezTo>
                  <a:lnTo>
                    <a:pt x="11044" y="14301"/>
                  </a:lnTo>
                  <a:cubicBezTo>
                    <a:pt x="11191" y="14154"/>
                    <a:pt x="11289" y="13959"/>
                    <a:pt x="11436" y="13738"/>
                  </a:cubicBezTo>
                  <a:cubicBezTo>
                    <a:pt x="11558" y="13591"/>
                    <a:pt x="11632" y="13420"/>
                    <a:pt x="11754" y="13248"/>
                  </a:cubicBezTo>
                  <a:lnTo>
                    <a:pt x="11754" y="13224"/>
                  </a:lnTo>
                  <a:lnTo>
                    <a:pt x="11852" y="13101"/>
                  </a:lnTo>
                  <a:cubicBezTo>
                    <a:pt x="11944" y="13033"/>
                    <a:pt x="12056" y="12986"/>
                    <a:pt x="12171" y="12940"/>
                  </a:cubicBezTo>
                  <a:lnTo>
                    <a:pt x="12171" y="12940"/>
                  </a:lnTo>
                  <a:lnTo>
                    <a:pt x="12171" y="12979"/>
                  </a:lnTo>
                  <a:cubicBezTo>
                    <a:pt x="12562" y="12759"/>
                    <a:pt x="12954" y="12514"/>
                    <a:pt x="13322" y="12318"/>
                  </a:cubicBezTo>
                  <a:cubicBezTo>
                    <a:pt x="13934" y="11951"/>
                    <a:pt x="14521" y="11559"/>
                    <a:pt x="15134" y="11216"/>
                  </a:cubicBezTo>
                  <a:lnTo>
                    <a:pt x="15134" y="11142"/>
                  </a:lnTo>
                  <a:cubicBezTo>
                    <a:pt x="15256" y="11093"/>
                    <a:pt x="15403" y="10995"/>
                    <a:pt x="15550" y="10898"/>
                  </a:cubicBezTo>
                  <a:lnTo>
                    <a:pt x="15550" y="10898"/>
                  </a:lnTo>
                  <a:cubicBezTo>
                    <a:pt x="15428" y="11044"/>
                    <a:pt x="15281" y="11167"/>
                    <a:pt x="15134" y="11338"/>
                  </a:cubicBezTo>
                  <a:lnTo>
                    <a:pt x="15134" y="11363"/>
                  </a:lnTo>
                  <a:cubicBezTo>
                    <a:pt x="14179" y="12269"/>
                    <a:pt x="13199" y="13175"/>
                    <a:pt x="12171" y="14008"/>
                  </a:cubicBezTo>
                  <a:cubicBezTo>
                    <a:pt x="12048" y="14154"/>
                    <a:pt x="11877" y="14277"/>
                    <a:pt x="11730" y="14350"/>
                  </a:cubicBezTo>
                  <a:lnTo>
                    <a:pt x="11730" y="14369"/>
                  </a:lnTo>
                  <a:lnTo>
                    <a:pt x="11730" y="14369"/>
                  </a:lnTo>
                  <a:cubicBezTo>
                    <a:pt x="11644" y="14432"/>
                    <a:pt x="11577" y="14479"/>
                    <a:pt x="11509" y="14546"/>
                  </a:cubicBezTo>
                  <a:lnTo>
                    <a:pt x="11632" y="14595"/>
                  </a:lnTo>
                  <a:lnTo>
                    <a:pt x="11754" y="14522"/>
                  </a:lnTo>
                  <a:lnTo>
                    <a:pt x="11754" y="14477"/>
                  </a:lnTo>
                  <a:lnTo>
                    <a:pt x="11754" y="14477"/>
                  </a:lnTo>
                  <a:cubicBezTo>
                    <a:pt x="11896" y="14367"/>
                    <a:pt x="12055" y="14295"/>
                    <a:pt x="12171" y="14179"/>
                  </a:cubicBezTo>
                  <a:cubicBezTo>
                    <a:pt x="13199" y="13322"/>
                    <a:pt x="14179" y="12416"/>
                    <a:pt x="15134" y="11510"/>
                  </a:cubicBezTo>
                  <a:cubicBezTo>
                    <a:pt x="15428" y="11240"/>
                    <a:pt x="15697" y="10922"/>
                    <a:pt x="16015" y="10653"/>
                  </a:cubicBezTo>
                  <a:cubicBezTo>
                    <a:pt x="16162" y="10555"/>
                    <a:pt x="16285" y="10506"/>
                    <a:pt x="16432" y="10408"/>
                  </a:cubicBezTo>
                  <a:lnTo>
                    <a:pt x="16432" y="10408"/>
                  </a:lnTo>
                  <a:cubicBezTo>
                    <a:pt x="15991" y="10849"/>
                    <a:pt x="15550" y="11265"/>
                    <a:pt x="15134" y="11706"/>
                  </a:cubicBezTo>
                  <a:cubicBezTo>
                    <a:pt x="14913" y="11902"/>
                    <a:pt x="14693" y="12146"/>
                    <a:pt x="14448" y="12367"/>
                  </a:cubicBezTo>
                  <a:cubicBezTo>
                    <a:pt x="13689" y="13175"/>
                    <a:pt x="12954" y="13934"/>
                    <a:pt x="12171" y="14620"/>
                  </a:cubicBezTo>
                  <a:lnTo>
                    <a:pt x="12171" y="14669"/>
                  </a:lnTo>
                  <a:cubicBezTo>
                    <a:pt x="12097" y="14718"/>
                    <a:pt x="12048" y="14791"/>
                    <a:pt x="11975" y="14816"/>
                  </a:cubicBezTo>
                  <a:lnTo>
                    <a:pt x="12171" y="14914"/>
                  </a:lnTo>
                  <a:lnTo>
                    <a:pt x="12195" y="14938"/>
                  </a:lnTo>
                  <a:lnTo>
                    <a:pt x="12224" y="14915"/>
                  </a:lnTo>
                  <a:lnTo>
                    <a:pt x="12224" y="14915"/>
                  </a:lnTo>
                  <a:lnTo>
                    <a:pt x="12342" y="14963"/>
                  </a:lnTo>
                  <a:lnTo>
                    <a:pt x="12416" y="14914"/>
                  </a:lnTo>
                  <a:cubicBezTo>
                    <a:pt x="12587" y="14767"/>
                    <a:pt x="12807" y="14644"/>
                    <a:pt x="13028" y="14473"/>
                  </a:cubicBezTo>
                  <a:cubicBezTo>
                    <a:pt x="13836" y="13910"/>
                    <a:pt x="14644" y="13322"/>
                    <a:pt x="15109" y="13004"/>
                  </a:cubicBezTo>
                  <a:lnTo>
                    <a:pt x="15134" y="12979"/>
                  </a:lnTo>
                  <a:lnTo>
                    <a:pt x="15134" y="13077"/>
                  </a:lnTo>
                  <a:cubicBezTo>
                    <a:pt x="15893" y="12563"/>
                    <a:pt x="16676" y="12000"/>
                    <a:pt x="17485" y="11485"/>
                  </a:cubicBezTo>
                  <a:lnTo>
                    <a:pt x="17485" y="11469"/>
                  </a:lnTo>
                  <a:lnTo>
                    <a:pt x="17485" y="11469"/>
                  </a:lnTo>
                  <a:lnTo>
                    <a:pt x="17460" y="11485"/>
                  </a:lnTo>
                  <a:lnTo>
                    <a:pt x="17460" y="11354"/>
                  </a:lnTo>
                  <a:lnTo>
                    <a:pt x="17460" y="11354"/>
                  </a:lnTo>
                  <a:cubicBezTo>
                    <a:pt x="16708" y="11840"/>
                    <a:pt x="15885" y="12397"/>
                    <a:pt x="15134" y="12930"/>
                  </a:cubicBezTo>
                  <a:lnTo>
                    <a:pt x="15134" y="12832"/>
                  </a:lnTo>
                  <a:lnTo>
                    <a:pt x="15036" y="12881"/>
                  </a:lnTo>
                  <a:cubicBezTo>
                    <a:pt x="14570" y="13199"/>
                    <a:pt x="13787" y="13787"/>
                    <a:pt x="12954" y="14350"/>
                  </a:cubicBezTo>
                  <a:lnTo>
                    <a:pt x="12856" y="14424"/>
                  </a:lnTo>
                  <a:lnTo>
                    <a:pt x="12856" y="14424"/>
                  </a:lnTo>
                  <a:lnTo>
                    <a:pt x="13077" y="14203"/>
                  </a:lnTo>
                  <a:lnTo>
                    <a:pt x="15158" y="12587"/>
                  </a:lnTo>
                  <a:lnTo>
                    <a:pt x="15158" y="12636"/>
                  </a:lnTo>
                  <a:lnTo>
                    <a:pt x="17436" y="10898"/>
                  </a:lnTo>
                  <a:lnTo>
                    <a:pt x="17509" y="10849"/>
                  </a:lnTo>
                  <a:lnTo>
                    <a:pt x="17509" y="10831"/>
                  </a:lnTo>
                  <a:lnTo>
                    <a:pt x="17509" y="10831"/>
                  </a:lnTo>
                  <a:cubicBezTo>
                    <a:pt x="17492" y="10845"/>
                    <a:pt x="17476" y="10859"/>
                    <a:pt x="17460" y="10873"/>
                  </a:cubicBezTo>
                  <a:lnTo>
                    <a:pt x="17460" y="10726"/>
                  </a:lnTo>
                  <a:cubicBezTo>
                    <a:pt x="17477" y="10713"/>
                    <a:pt x="17493" y="10700"/>
                    <a:pt x="17509" y="10688"/>
                  </a:cubicBezTo>
                  <a:lnTo>
                    <a:pt x="17509" y="10688"/>
                  </a:lnTo>
                  <a:lnTo>
                    <a:pt x="17509" y="10831"/>
                  </a:lnTo>
                  <a:lnTo>
                    <a:pt x="17509" y="10831"/>
                  </a:lnTo>
                  <a:cubicBezTo>
                    <a:pt x="17668" y="10694"/>
                    <a:pt x="17843" y="10543"/>
                    <a:pt x="17999" y="10432"/>
                  </a:cubicBezTo>
                  <a:cubicBezTo>
                    <a:pt x="18121" y="10359"/>
                    <a:pt x="18219" y="10285"/>
                    <a:pt x="18317" y="10187"/>
                  </a:cubicBezTo>
                  <a:lnTo>
                    <a:pt x="18195" y="10138"/>
                  </a:lnTo>
                  <a:lnTo>
                    <a:pt x="17999" y="10285"/>
                  </a:lnTo>
                  <a:cubicBezTo>
                    <a:pt x="17863" y="10399"/>
                    <a:pt x="17706" y="10533"/>
                    <a:pt x="17509" y="10688"/>
                  </a:cubicBezTo>
                  <a:lnTo>
                    <a:pt x="17509" y="10688"/>
                  </a:lnTo>
                  <a:lnTo>
                    <a:pt x="17509" y="10677"/>
                  </a:lnTo>
                  <a:lnTo>
                    <a:pt x="17485" y="10677"/>
                  </a:lnTo>
                  <a:lnTo>
                    <a:pt x="17338" y="10800"/>
                  </a:lnTo>
                  <a:lnTo>
                    <a:pt x="15158" y="12489"/>
                  </a:lnTo>
                  <a:lnTo>
                    <a:pt x="15158" y="12440"/>
                  </a:lnTo>
                  <a:lnTo>
                    <a:pt x="13640" y="13616"/>
                  </a:lnTo>
                  <a:lnTo>
                    <a:pt x="15134" y="12001"/>
                  </a:lnTo>
                  <a:lnTo>
                    <a:pt x="15134" y="12001"/>
                  </a:lnTo>
                  <a:lnTo>
                    <a:pt x="15134" y="11902"/>
                  </a:lnTo>
                  <a:lnTo>
                    <a:pt x="12954" y="14203"/>
                  </a:lnTo>
                  <a:lnTo>
                    <a:pt x="12171" y="14816"/>
                  </a:lnTo>
                  <a:lnTo>
                    <a:pt x="12171" y="14791"/>
                  </a:lnTo>
                  <a:cubicBezTo>
                    <a:pt x="12979" y="14056"/>
                    <a:pt x="13787" y="13248"/>
                    <a:pt x="14546" y="12416"/>
                  </a:cubicBezTo>
                  <a:cubicBezTo>
                    <a:pt x="14717" y="12244"/>
                    <a:pt x="14913" y="12024"/>
                    <a:pt x="15134" y="11853"/>
                  </a:cubicBezTo>
                  <a:lnTo>
                    <a:pt x="15134" y="11877"/>
                  </a:lnTo>
                  <a:lnTo>
                    <a:pt x="15403" y="11608"/>
                  </a:lnTo>
                  <a:lnTo>
                    <a:pt x="15134" y="11902"/>
                  </a:lnTo>
                  <a:lnTo>
                    <a:pt x="15158" y="11902"/>
                  </a:lnTo>
                  <a:lnTo>
                    <a:pt x="15158" y="11975"/>
                  </a:lnTo>
                  <a:lnTo>
                    <a:pt x="15134" y="12001"/>
                  </a:lnTo>
                  <a:lnTo>
                    <a:pt x="15134" y="12001"/>
                  </a:lnTo>
                  <a:lnTo>
                    <a:pt x="15134" y="12097"/>
                  </a:lnTo>
                  <a:lnTo>
                    <a:pt x="16162" y="10995"/>
                  </a:lnTo>
                  <a:cubicBezTo>
                    <a:pt x="16358" y="10800"/>
                    <a:pt x="16627" y="10506"/>
                    <a:pt x="16946" y="10163"/>
                  </a:cubicBezTo>
                  <a:cubicBezTo>
                    <a:pt x="17019" y="10114"/>
                    <a:pt x="17093" y="10065"/>
                    <a:pt x="17142" y="10040"/>
                  </a:cubicBezTo>
                  <a:cubicBezTo>
                    <a:pt x="17264" y="9991"/>
                    <a:pt x="17362" y="9918"/>
                    <a:pt x="17485" y="9869"/>
                  </a:cubicBezTo>
                  <a:lnTo>
                    <a:pt x="17607" y="9771"/>
                  </a:lnTo>
                  <a:lnTo>
                    <a:pt x="17485" y="9698"/>
                  </a:lnTo>
                  <a:lnTo>
                    <a:pt x="17264" y="9551"/>
                  </a:lnTo>
                  <a:cubicBezTo>
                    <a:pt x="17117" y="9698"/>
                    <a:pt x="16970" y="9869"/>
                    <a:pt x="16848" y="10016"/>
                  </a:cubicBezTo>
                  <a:cubicBezTo>
                    <a:pt x="16676" y="10114"/>
                    <a:pt x="16505" y="10187"/>
                    <a:pt x="16358" y="10285"/>
                  </a:cubicBezTo>
                  <a:lnTo>
                    <a:pt x="16921" y="9698"/>
                  </a:lnTo>
                  <a:lnTo>
                    <a:pt x="17142" y="9502"/>
                  </a:lnTo>
                  <a:lnTo>
                    <a:pt x="17019" y="9428"/>
                  </a:lnTo>
                  <a:close/>
                  <a:moveTo>
                    <a:pt x="15109" y="15526"/>
                  </a:moveTo>
                  <a:lnTo>
                    <a:pt x="15109" y="15548"/>
                  </a:lnTo>
                  <a:lnTo>
                    <a:pt x="15109" y="15548"/>
                  </a:lnTo>
                  <a:cubicBezTo>
                    <a:pt x="15117" y="15541"/>
                    <a:pt x="15125" y="15533"/>
                    <a:pt x="15134" y="15526"/>
                  </a:cubicBezTo>
                  <a:close/>
                  <a:moveTo>
                    <a:pt x="15134" y="14179"/>
                  </a:moveTo>
                  <a:cubicBezTo>
                    <a:pt x="14448" y="14620"/>
                    <a:pt x="13762" y="15085"/>
                    <a:pt x="13150" y="15501"/>
                  </a:cubicBezTo>
                  <a:lnTo>
                    <a:pt x="13273" y="15550"/>
                  </a:lnTo>
                  <a:cubicBezTo>
                    <a:pt x="13836" y="15183"/>
                    <a:pt x="14497" y="14767"/>
                    <a:pt x="15134" y="14326"/>
                  </a:cubicBezTo>
                  <a:lnTo>
                    <a:pt x="15134" y="14179"/>
                  </a:lnTo>
                  <a:close/>
                  <a:moveTo>
                    <a:pt x="15134" y="14399"/>
                  </a:moveTo>
                  <a:lnTo>
                    <a:pt x="13493" y="15697"/>
                  </a:lnTo>
                  <a:lnTo>
                    <a:pt x="13640" y="15771"/>
                  </a:lnTo>
                  <a:lnTo>
                    <a:pt x="15134" y="14546"/>
                  </a:lnTo>
                  <a:lnTo>
                    <a:pt x="15134" y="14399"/>
                  </a:lnTo>
                  <a:close/>
                  <a:moveTo>
                    <a:pt x="20521" y="12220"/>
                  </a:moveTo>
                  <a:lnTo>
                    <a:pt x="20521" y="12244"/>
                  </a:lnTo>
                  <a:cubicBezTo>
                    <a:pt x="20570" y="12232"/>
                    <a:pt x="20607" y="12226"/>
                    <a:pt x="20634" y="12226"/>
                  </a:cubicBezTo>
                  <a:cubicBezTo>
                    <a:pt x="20662" y="12226"/>
                    <a:pt x="20680" y="12232"/>
                    <a:pt x="20692" y="12244"/>
                  </a:cubicBezTo>
                  <a:lnTo>
                    <a:pt x="20521" y="12440"/>
                  </a:lnTo>
                  <a:lnTo>
                    <a:pt x="20546" y="12440"/>
                  </a:lnTo>
                  <a:lnTo>
                    <a:pt x="20546" y="12680"/>
                  </a:lnTo>
                  <a:lnTo>
                    <a:pt x="20546" y="12680"/>
                  </a:lnTo>
                  <a:lnTo>
                    <a:pt x="20741" y="12440"/>
                  </a:lnTo>
                  <a:lnTo>
                    <a:pt x="20741" y="12440"/>
                  </a:lnTo>
                  <a:cubicBezTo>
                    <a:pt x="20692" y="12563"/>
                    <a:pt x="20643" y="12710"/>
                    <a:pt x="20521" y="12955"/>
                  </a:cubicBezTo>
                  <a:cubicBezTo>
                    <a:pt x="20423" y="13077"/>
                    <a:pt x="20325" y="13248"/>
                    <a:pt x="20203" y="13420"/>
                  </a:cubicBezTo>
                  <a:cubicBezTo>
                    <a:pt x="20056" y="13542"/>
                    <a:pt x="19909" y="13689"/>
                    <a:pt x="19737" y="13836"/>
                  </a:cubicBezTo>
                  <a:lnTo>
                    <a:pt x="19737" y="13880"/>
                  </a:lnTo>
                  <a:lnTo>
                    <a:pt x="19639" y="13959"/>
                  </a:lnTo>
                  <a:lnTo>
                    <a:pt x="19419" y="14179"/>
                  </a:lnTo>
                  <a:lnTo>
                    <a:pt x="19762" y="13714"/>
                  </a:lnTo>
                  <a:lnTo>
                    <a:pt x="19762" y="13493"/>
                  </a:lnTo>
                  <a:lnTo>
                    <a:pt x="18856" y="14718"/>
                  </a:lnTo>
                  <a:lnTo>
                    <a:pt x="18807" y="14783"/>
                  </a:lnTo>
                  <a:lnTo>
                    <a:pt x="18807" y="14767"/>
                  </a:lnTo>
                  <a:lnTo>
                    <a:pt x="18733" y="14767"/>
                  </a:lnTo>
                  <a:cubicBezTo>
                    <a:pt x="18512" y="14877"/>
                    <a:pt x="18291" y="14988"/>
                    <a:pt x="18070" y="15116"/>
                  </a:cubicBezTo>
                  <a:lnTo>
                    <a:pt x="18070" y="15116"/>
                  </a:lnTo>
                  <a:cubicBezTo>
                    <a:pt x="18046" y="15139"/>
                    <a:pt x="18023" y="15161"/>
                    <a:pt x="17999" y="15183"/>
                  </a:cubicBezTo>
                  <a:lnTo>
                    <a:pt x="17999" y="15207"/>
                  </a:lnTo>
                  <a:lnTo>
                    <a:pt x="17925" y="15281"/>
                  </a:lnTo>
                  <a:lnTo>
                    <a:pt x="17999" y="15183"/>
                  </a:lnTo>
                  <a:lnTo>
                    <a:pt x="17999" y="15158"/>
                  </a:lnTo>
                  <a:cubicBezTo>
                    <a:pt x="18022" y="15144"/>
                    <a:pt x="18046" y="15130"/>
                    <a:pt x="18070" y="15116"/>
                  </a:cubicBezTo>
                  <a:lnTo>
                    <a:pt x="18070" y="15116"/>
                  </a:lnTo>
                  <a:cubicBezTo>
                    <a:pt x="18333" y="14866"/>
                    <a:pt x="18560" y="14602"/>
                    <a:pt x="18807" y="14399"/>
                  </a:cubicBezTo>
                  <a:lnTo>
                    <a:pt x="18807" y="14350"/>
                  </a:lnTo>
                  <a:cubicBezTo>
                    <a:pt x="19150" y="13983"/>
                    <a:pt x="19468" y="13640"/>
                    <a:pt x="19762" y="13371"/>
                  </a:cubicBezTo>
                  <a:lnTo>
                    <a:pt x="19762" y="13199"/>
                  </a:lnTo>
                  <a:cubicBezTo>
                    <a:pt x="19468" y="13493"/>
                    <a:pt x="19150" y="13836"/>
                    <a:pt x="18807" y="14179"/>
                  </a:cubicBezTo>
                  <a:lnTo>
                    <a:pt x="18807" y="14203"/>
                  </a:lnTo>
                  <a:cubicBezTo>
                    <a:pt x="18562" y="14473"/>
                    <a:pt x="18293" y="14718"/>
                    <a:pt x="17999" y="15012"/>
                  </a:cubicBezTo>
                  <a:lnTo>
                    <a:pt x="17558" y="15452"/>
                  </a:lnTo>
                  <a:lnTo>
                    <a:pt x="17460" y="15526"/>
                  </a:lnTo>
                  <a:lnTo>
                    <a:pt x="17460" y="15501"/>
                  </a:lnTo>
                  <a:cubicBezTo>
                    <a:pt x="17117" y="15673"/>
                    <a:pt x="16750" y="15844"/>
                    <a:pt x="16407" y="16040"/>
                  </a:cubicBezTo>
                  <a:cubicBezTo>
                    <a:pt x="16774" y="15648"/>
                    <a:pt x="17142" y="15207"/>
                    <a:pt x="17460" y="14889"/>
                  </a:cubicBezTo>
                  <a:lnTo>
                    <a:pt x="17558" y="14791"/>
                  </a:lnTo>
                  <a:cubicBezTo>
                    <a:pt x="17729" y="14595"/>
                    <a:pt x="17876" y="14424"/>
                    <a:pt x="17999" y="14277"/>
                  </a:cubicBezTo>
                  <a:cubicBezTo>
                    <a:pt x="18195" y="14081"/>
                    <a:pt x="18317" y="13934"/>
                    <a:pt x="18366" y="13861"/>
                  </a:cubicBezTo>
                  <a:cubicBezTo>
                    <a:pt x="18537" y="13689"/>
                    <a:pt x="18684" y="13493"/>
                    <a:pt x="18807" y="13346"/>
                  </a:cubicBezTo>
                  <a:lnTo>
                    <a:pt x="18856" y="13248"/>
                  </a:lnTo>
                  <a:cubicBezTo>
                    <a:pt x="19199" y="13004"/>
                    <a:pt x="19517" y="12808"/>
                    <a:pt x="19762" y="12612"/>
                  </a:cubicBezTo>
                  <a:cubicBezTo>
                    <a:pt x="20080" y="12391"/>
                    <a:pt x="20325" y="12244"/>
                    <a:pt x="20521" y="12220"/>
                  </a:cubicBezTo>
                  <a:close/>
                  <a:moveTo>
                    <a:pt x="15109" y="15548"/>
                  </a:moveTo>
                  <a:cubicBezTo>
                    <a:pt x="14851" y="15786"/>
                    <a:pt x="14637" y="16022"/>
                    <a:pt x="14424" y="16236"/>
                  </a:cubicBezTo>
                  <a:lnTo>
                    <a:pt x="14521" y="16285"/>
                  </a:lnTo>
                  <a:cubicBezTo>
                    <a:pt x="14693" y="16113"/>
                    <a:pt x="14889" y="15893"/>
                    <a:pt x="15109" y="15673"/>
                  </a:cubicBezTo>
                  <a:lnTo>
                    <a:pt x="15109" y="15548"/>
                  </a:lnTo>
                  <a:close/>
                  <a:moveTo>
                    <a:pt x="18709" y="10408"/>
                  </a:moveTo>
                  <a:lnTo>
                    <a:pt x="18611" y="10555"/>
                  </a:lnTo>
                  <a:cubicBezTo>
                    <a:pt x="18440" y="10677"/>
                    <a:pt x="18219" y="10800"/>
                    <a:pt x="17999" y="10971"/>
                  </a:cubicBezTo>
                  <a:cubicBezTo>
                    <a:pt x="17852" y="11093"/>
                    <a:pt x="17680" y="11216"/>
                    <a:pt x="17460" y="11338"/>
                  </a:cubicBezTo>
                  <a:lnTo>
                    <a:pt x="17460" y="11354"/>
                  </a:lnTo>
                  <a:lnTo>
                    <a:pt x="17460" y="11354"/>
                  </a:lnTo>
                  <a:cubicBezTo>
                    <a:pt x="17468" y="11349"/>
                    <a:pt x="17476" y="11344"/>
                    <a:pt x="17485" y="11338"/>
                  </a:cubicBezTo>
                  <a:lnTo>
                    <a:pt x="17485" y="11469"/>
                  </a:lnTo>
                  <a:lnTo>
                    <a:pt x="17485" y="11469"/>
                  </a:lnTo>
                  <a:lnTo>
                    <a:pt x="17999" y="11118"/>
                  </a:lnTo>
                  <a:cubicBezTo>
                    <a:pt x="18170" y="10995"/>
                    <a:pt x="18317" y="10898"/>
                    <a:pt x="18464" y="10800"/>
                  </a:cubicBezTo>
                  <a:lnTo>
                    <a:pt x="18464" y="10800"/>
                  </a:lnTo>
                  <a:cubicBezTo>
                    <a:pt x="18317" y="11044"/>
                    <a:pt x="18170" y="11265"/>
                    <a:pt x="17999" y="11510"/>
                  </a:cubicBezTo>
                  <a:cubicBezTo>
                    <a:pt x="17852" y="11779"/>
                    <a:pt x="17680" y="12073"/>
                    <a:pt x="17460" y="12318"/>
                  </a:cubicBezTo>
                  <a:lnTo>
                    <a:pt x="17460" y="12382"/>
                  </a:lnTo>
                  <a:lnTo>
                    <a:pt x="17460" y="12382"/>
                  </a:lnTo>
                  <a:lnTo>
                    <a:pt x="17362" y="12538"/>
                  </a:lnTo>
                  <a:lnTo>
                    <a:pt x="16309" y="13395"/>
                  </a:lnTo>
                  <a:cubicBezTo>
                    <a:pt x="15917" y="13640"/>
                    <a:pt x="15550" y="13934"/>
                    <a:pt x="15158" y="14179"/>
                  </a:cubicBezTo>
                  <a:lnTo>
                    <a:pt x="15158" y="14326"/>
                  </a:lnTo>
                  <a:lnTo>
                    <a:pt x="15428" y="14130"/>
                  </a:lnTo>
                  <a:lnTo>
                    <a:pt x="15158" y="14375"/>
                  </a:lnTo>
                  <a:lnTo>
                    <a:pt x="15158" y="14546"/>
                  </a:lnTo>
                  <a:lnTo>
                    <a:pt x="16383" y="13493"/>
                  </a:lnTo>
                  <a:lnTo>
                    <a:pt x="16432" y="13469"/>
                  </a:lnTo>
                  <a:lnTo>
                    <a:pt x="16921" y="13126"/>
                  </a:lnTo>
                  <a:lnTo>
                    <a:pt x="16921" y="13126"/>
                  </a:lnTo>
                  <a:cubicBezTo>
                    <a:pt x="16848" y="13248"/>
                    <a:pt x="16725" y="13420"/>
                    <a:pt x="16627" y="13567"/>
                  </a:cubicBezTo>
                  <a:lnTo>
                    <a:pt x="16383" y="13738"/>
                  </a:lnTo>
                  <a:cubicBezTo>
                    <a:pt x="16187" y="13910"/>
                    <a:pt x="15697" y="14277"/>
                    <a:pt x="15134" y="14718"/>
                  </a:cubicBezTo>
                  <a:lnTo>
                    <a:pt x="15134" y="14767"/>
                  </a:lnTo>
                  <a:cubicBezTo>
                    <a:pt x="14668" y="15085"/>
                    <a:pt x="14179" y="15501"/>
                    <a:pt x="13689" y="15820"/>
                  </a:cubicBezTo>
                  <a:lnTo>
                    <a:pt x="13811" y="15893"/>
                  </a:lnTo>
                  <a:cubicBezTo>
                    <a:pt x="14252" y="15575"/>
                    <a:pt x="14693" y="15207"/>
                    <a:pt x="15134" y="14914"/>
                  </a:cubicBezTo>
                  <a:lnTo>
                    <a:pt x="15134" y="14889"/>
                  </a:lnTo>
                  <a:cubicBezTo>
                    <a:pt x="15648" y="14473"/>
                    <a:pt x="16113" y="14105"/>
                    <a:pt x="16358" y="13934"/>
                  </a:cubicBezTo>
                  <a:lnTo>
                    <a:pt x="16358" y="13934"/>
                  </a:lnTo>
                  <a:cubicBezTo>
                    <a:pt x="16040" y="14326"/>
                    <a:pt x="15770" y="14718"/>
                    <a:pt x="15525" y="15085"/>
                  </a:cubicBezTo>
                  <a:lnTo>
                    <a:pt x="15134" y="15501"/>
                  </a:lnTo>
                  <a:lnTo>
                    <a:pt x="15134" y="15648"/>
                  </a:lnTo>
                  <a:lnTo>
                    <a:pt x="15158" y="15624"/>
                  </a:lnTo>
                  <a:lnTo>
                    <a:pt x="15134" y="15673"/>
                  </a:lnTo>
                  <a:lnTo>
                    <a:pt x="15134" y="15697"/>
                  </a:lnTo>
                  <a:cubicBezTo>
                    <a:pt x="14938" y="15942"/>
                    <a:pt x="14791" y="16162"/>
                    <a:pt x="14644" y="16383"/>
                  </a:cubicBezTo>
                  <a:lnTo>
                    <a:pt x="14766" y="16432"/>
                  </a:lnTo>
                  <a:cubicBezTo>
                    <a:pt x="14889" y="16285"/>
                    <a:pt x="15011" y="16089"/>
                    <a:pt x="15134" y="15918"/>
                  </a:cubicBezTo>
                  <a:lnTo>
                    <a:pt x="15134" y="15893"/>
                  </a:lnTo>
                  <a:cubicBezTo>
                    <a:pt x="15281" y="15673"/>
                    <a:pt x="15452" y="15428"/>
                    <a:pt x="15648" y="15158"/>
                  </a:cubicBezTo>
                  <a:cubicBezTo>
                    <a:pt x="16228" y="14627"/>
                    <a:pt x="16855" y="14071"/>
                    <a:pt x="17460" y="13516"/>
                  </a:cubicBezTo>
                  <a:lnTo>
                    <a:pt x="17460" y="13516"/>
                  </a:lnTo>
                  <a:lnTo>
                    <a:pt x="17460" y="13542"/>
                  </a:lnTo>
                  <a:cubicBezTo>
                    <a:pt x="17631" y="13346"/>
                    <a:pt x="17827" y="13199"/>
                    <a:pt x="17999" y="13052"/>
                  </a:cubicBezTo>
                  <a:cubicBezTo>
                    <a:pt x="18293" y="12808"/>
                    <a:pt x="18562" y="12587"/>
                    <a:pt x="18807" y="12367"/>
                  </a:cubicBezTo>
                  <a:lnTo>
                    <a:pt x="18807" y="12345"/>
                  </a:lnTo>
                  <a:lnTo>
                    <a:pt x="18807" y="12345"/>
                  </a:lnTo>
                  <a:lnTo>
                    <a:pt x="19174" y="12024"/>
                  </a:lnTo>
                  <a:cubicBezTo>
                    <a:pt x="19395" y="11853"/>
                    <a:pt x="19566" y="11657"/>
                    <a:pt x="19713" y="11583"/>
                  </a:cubicBezTo>
                  <a:lnTo>
                    <a:pt x="19713" y="11424"/>
                  </a:lnTo>
                  <a:lnTo>
                    <a:pt x="19713" y="11424"/>
                  </a:lnTo>
                  <a:cubicBezTo>
                    <a:pt x="19553" y="11547"/>
                    <a:pt x="19367" y="11729"/>
                    <a:pt x="19101" y="11951"/>
                  </a:cubicBezTo>
                  <a:lnTo>
                    <a:pt x="18782" y="12220"/>
                  </a:lnTo>
                  <a:lnTo>
                    <a:pt x="18782" y="12242"/>
                  </a:lnTo>
                  <a:lnTo>
                    <a:pt x="18782" y="12242"/>
                  </a:lnTo>
                  <a:cubicBezTo>
                    <a:pt x="18546" y="12453"/>
                    <a:pt x="18306" y="12644"/>
                    <a:pt x="17999" y="12881"/>
                  </a:cubicBezTo>
                  <a:cubicBezTo>
                    <a:pt x="17857" y="13046"/>
                    <a:pt x="17693" y="13188"/>
                    <a:pt x="17485" y="13352"/>
                  </a:cubicBezTo>
                  <a:lnTo>
                    <a:pt x="17485" y="13352"/>
                  </a:lnTo>
                  <a:lnTo>
                    <a:pt x="17485" y="13346"/>
                  </a:lnTo>
                  <a:cubicBezTo>
                    <a:pt x="16970" y="13763"/>
                    <a:pt x="16481" y="14228"/>
                    <a:pt x="15991" y="14693"/>
                  </a:cubicBezTo>
                  <a:cubicBezTo>
                    <a:pt x="16236" y="14350"/>
                    <a:pt x="16481" y="14008"/>
                    <a:pt x="16725" y="13640"/>
                  </a:cubicBezTo>
                  <a:lnTo>
                    <a:pt x="17093" y="13346"/>
                  </a:lnTo>
                  <a:lnTo>
                    <a:pt x="17460" y="13025"/>
                  </a:lnTo>
                  <a:lnTo>
                    <a:pt x="17460" y="12881"/>
                  </a:lnTo>
                  <a:lnTo>
                    <a:pt x="17485" y="12861"/>
                  </a:lnTo>
                  <a:lnTo>
                    <a:pt x="17485" y="12861"/>
                  </a:lnTo>
                  <a:lnTo>
                    <a:pt x="17485" y="12857"/>
                  </a:lnTo>
                  <a:lnTo>
                    <a:pt x="16995" y="13248"/>
                  </a:lnTo>
                  <a:lnTo>
                    <a:pt x="16970" y="13273"/>
                  </a:lnTo>
                  <a:cubicBezTo>
                    <a:pt x="17044" y="13175"/>
                    <a:pt x="17117" y="13077"/>
                    <a:pt x="17215" y="12955"/>
                  </a:cubicBezTo>
                  <a:lnTo>
                    <a:pt x="17460" y="12776"/>
                  </a:lnTo>
                  <a:lnTo>
                    <a:pt x="17460" y="12776"/>
                  </a:lnTo>
                  <a:lnTo>
                    <a:pt x="17460" y="12636"/>
                  </a:lnTo>
                  <a:lnTo>
                    <a:pt x="17485" y="12619"/>
                  </a:lnTo>
                  <a:lnTo>
                    <a:pt x="17485" y="12619"/>
                  </a:lnTo>
                  <a:lnTo>
                    <a:pt x="17485" y="12612"/>
                  </a:lnTo>
                  <a:lnTo>
                    <a:pt x="17387" y="12685"/>
                  </a:lnTo>
                  <a:lnTo>
                    <a:pt x="17387" y="12685"/>
                  </a:lnTo>
                  <a:lnTo>
                    <a:pt x="17436" y="12612"/>
                  </a:lnTo>
                  <a:lnTo>
                    <a:pt x="17485" y="12587"/>
                  </a:lnTo>
                  <a:lnTo>
                    <a:pt x="17485" y="12542"/>
                  </a:lnTo>
                  <a:lnTo>
                    <a:pt x="17485" y="12542"/>
                  </a:lnTo>
                  <a:lnTo>
                    <a:pt x="17607" y="12440"/>
                  </a:lnTo>
                  <a:cubicBezTo>
                    <a:pt x="17754" y="12318"/>
                    <a:pt x="17876" y="12195"/>
                    <a:pt x="17999" y="12097"/>
                  </a:cubicBezTo>
                  <a:lnTo>
                    <a:pt x="17999" y="12122"/>
                  </a:lnTo>
                  <a:cubicBezTo>
                    <a:pt x="18283" y="11885"/>
                    <a:pt x="18544" y="11671"/>
                    <a:pt x="18782" y="11480"/>
                  </a:cubicBezTo>
                  <a:lnTo>
                    <a:pt x="18782" y="11480"/>
                  </a:lnTo>
                  <a:lnTo>
                    <a:pt x="18782" y="11485"/>
                  </a:lnTo>
                  <a:lnTo>
                    <a:pt x="18807" y="11485"/>
                  </a:lnTo>
                  <a:cubicBezTo>
                    <a:pt x="19052" y="11265"/>
                    <a:pt x="19297" y="11044"/>
                    <a:pt x="19468" y="10898"/>
                  </a:cubicBezTo>
                  <a:lnTo>
                    <a:pt x="19346" y="10849"/>
                  </a:lnTo>
                  <a:cubicBezTo>
                    <a:pt x="19205" y="10989"/>
                    <a:pt x="18996" y="11130"/>
                    <a:pt x="18807" y="11314"/>
                  </a:cubicBezTo>
                  <a:lnTo>
                    <a:pt x="18807" y="11314"/>
                  </a:lnTo>
                  <a:lnTo>
                    <a:pt x="18807" y="11289"/>
                  </a:lnTo>
                  <a:cubicBezTo>
                    <a:pt x="18562" y="11510"/>
                    <a:pt x="18317" y="11730"/>
                    <a:pt x="17999" y="11975"/>
                  </a:cubicBezTo>
                  <a:lnTo>
                    <a:pt x="17999" y="11951"/>
                  </a:lnTo>
                  <a:cubicBezTo>
                    <a:pt x="17925" y="12024"/>
                    <a:pt x="17803" y="12146"/>
                    <a:pt x="17680" y="12244"/>
                  </a:cubicBezTo>
                  <a:cubicBezTo>
                    <a:pt x="17754" y="12073"/>
                    <a:pt x="17876" y="11902"/>
                    <a:pt x="17999" y="11730"/>
                  </a:cubicBezTo>
                  <a:cubicBezTo>
                    <a:pt x="18244" y="11363"/>
                    <a:pt x="18489" y="10995"/>
                    <a:pt x="18709" y="10653"/>
                  </a:cubicBezTo>
                  <a:lnTo>
                    <a:pt x="18807" y="10604"/>
                  </a:lnTo>
                  <a:lnTo>
                    <a:pt x="18807" y="10628"/>
                  </a:lnTo>
                  <a:lnTo>
                    <a:pt x="18929" y="10555"/>
                  </a:lnTo>
                  <a:lnTo>
                    <a:pt x="18807" y="10506"/>
                  </a:lnTo>
                  <a:lnTo>
                    <a:pt x="18807" y="10481"/>
                  </a:lnTo>
                  <a:lnTo>
                    <a:pt x="18709" y="10408"/>
                  </a:lnTo>
                  <a:close/>
                  <a:moveTo>
                    <a:pt x="15134" y="16236"/>
                  </a:moveTo>
                  <a:lnTo>
                    <a:pt x="14815" y="16481"/>
                  </a:lnTo>
                  <a:lnTo>
                    <a:pt x="14938" y="16530"/>
                  </a:lnTo>
                  <a:lnTo>
                    <a:pt x="15134" y="16383"/>
                  </a:lnTo>
                  <a:lnTo>
                    <a:pt x="15134" y="16236"/>
                  </a:lnTo>
                  <a:close/>
                  <a:moveTo>
                    <a:pt x="17460" y="16014"/>
                  </a:moveTo>
                  <a:lnTo>
                    <a:pt x="16138" y="17240"/>
                  </a:lnTo>
                  <a:lnTo>
                    <a:pt x="16260" y="17289"/>
                  </a:lnTo>
                  <a:lnTo>
                    <a:pt x="17485" y="16162"/>
                  </a:lnTo>
                  <a:lnTo>
                    <a:pt x="17485" y="16139"/>
                  </a:lnTo>
                  <a:lnTo>
                    <a:pt x="17460" y="16162"/>
                  </a:lnTo>
                  <a:lnTo>
                    <a:pt x="17460" y="16014"/>
                  </a:lnTo>
                  <a:close/>
                  <a:moveTo>
                    <a:pt x="20252" y="11289"/>
                  </a:moveTo>
                  <a:cubicBezTo>
                    <a:pt x="20129" y="11485"/>
                    <a:pt x="19933" y="11706"/>
                    <a:pt x="19762" y="11975"/>
                  </a:cubicBezTo>
                  <a:cubicBezTo>
                    <a:pt x="19517" y="12318"/>
                    <a:pt x="19199" y="12710"/>
                    <a:pt x="18807" y="13175"/>
                  </a:cubicBezTo>
                  <a:lnTo>
                    <a:pt x="18733" y="13224"/>
                  </a:lnTo>
                  <a:cubicBezTo>
                    <a:pt x="18537" y="13420"/>
                    <a:pt x="18244" y="13591"/>
                    <a:pt x="17999" y="13812"/>
                  </a:cubicBezTo>
                  <a:cubicBezTo>
                    <a:pt x="17863" y="13925"/>
                    <a:pt x="17706" y="14059"/>
                    <a:pt x="17509" y="14233"/>
                  </a:cubicBezTo>
                  <a:lnTo>
                    <a:pt x="17509" y="14233"/>
                  </a:lnTo>
                  <a:lnTo>
                    <a:pt x="17509" y="14228"/>
                  </a:lnTo>
                  <a:lnTo>
                    <a:pt x="17485" y="14228"/>
                  </a:lnTo>
                  <a:cubicBezTo>
                    <a:pt x="16823" y="14791"/>
                    <a:pt x="16113" y="15403"/>
                    <a:pt x="15525" y="15918"/>
                  </a:cubicBezTo>
                  <a:lnTo>
                    <a:pt x="15158" y="16260"/>
                  </a:lnTo>
                  <a:lnTo>
                    <a:pt x="15158" y="16407"/>
                  </a:lnTo>
                  <a:cubicBezTo>
                    <a:pt x="15305" y="16285"/>
                    <a:pt x="15452" y="16162"/>
                    <a:pt x="15623" y="16016"/>
                  </a:cubicBezTo>
                  <a:cubicBezTo>
                    <a:pt x="16211" y="15526"/>
                    <a:pt x="16848" y="14938"/>
                    <a:pt x="17509" y="14424"/>
                  </a:cubicBezTo>
                  <a:lnTo>
                    <a:pt x="17509" y="14381"/>
                  </a:lnTo>
                  <a:lnTo>
                    <a:pt x="17509" y="14381"/>
                  </a:lnTo>
                  <a:lnTo>
                    <a:pt x="17460" y="14424"/>
                  </a:lnTo>
                  <a:lnTo>
                    <a:pt x="17460" y="14277"/>
                  </a:lnTo>
                  <a:cubicBezTo>
                    <a:pt x="17477" y="14262"/>
                    <a:pt x="17493" y="14248"/>
                    <a:pt x="17509" y="14233"/>
                  </a:cubicBezTo>
                  <a:lnTo>
                    <a:pt x="17509" y="14233"/>
                  </a:lnTo>
                  <a:lnTo>
                    <a:pt x="17509" y="14381"/>
                  </a:lnTo>
                  <a:lnTo>
                    <a:pt x="17509" y="14381"/>
                  </a:lnTo>
                  <a:lnTo>
                    <a:pt x="17999" y="13959"/>
                  </a:lnTo>
                  <a:cubicBezTo>
                    <a:pt x="18121" y="13836"/>
                    <a:pt x="18293" y="13714"/>
                    <a:pt x="18415" y="13616"/>
                  </a:cubicBezTo>
                  <a:lnTo>
                    <a:pt x="18415" y="13616"/>
                  </a:lnTo>
                  <a:lnTo>
                    <a:pt x="18293" y="13787"/>
                  </a:lnTo>
                  <a:cubicBezTo>
                    <a:pt x="18219" y="13836"/>
                    <a:pt x="18121" y="13959"/>
                    <a:pt x="17999" y="14081"/>
                  </a:cubicBezTo>
                  <a:cubicBezTo>
                    <a:pt x="17852" y="14228"/>
                    <a:pt x="17680" y="14448"/>
                    <a:pt x="17460" y="14693"/>
                  </a:cubicBezTo>
                  <a:lnTo>
                    <a:pt x="17485" y="14693"/>
                  </a:lnTo>
                  <a:cubicBezTo>
                    <a:pt x="17093" y="15158"/>
                    <a:pt x="16603" y="15697"/>
                    <a:pt x="16138" y="16187"/>
                  </a:cubicBezTo>
                  <a:lnTo>
                    <a:pt x="15281" y="16628"/>
                  </a:lnTo>
                  <a:lnTo>
                    <a:pt x="15183" y="16652"/>
                  </a:lnTo>
                  <a:lnTo>
                    <a:pt x="15305" y="16726"/>
                  </a:lnTo>
                  <a:cubicBezTo>
                    <a:pt x="15501" y="16628"/>
                    <a:pt x="15721" y="16530"/>
                    <a:pt x="15917" y="16432"/>
                  </a:cubicBezTo>
                  <a:lnTo>
                    <a:pt x="15917" y="16432"/>
                  </a:lnTo>
                  <a:cubicBezTo>
                    <a:pt x="15795" y="16603"/>
                    <a:pt x="15672" y="16726"/>
                    <a:pt x="15550" y="16873"/>
                  </a:cubicBezTo>
                  <a:lnTo>
                    <a:pt x="15648" y="16922"/>
                  </a:lnTo>
                  <a:cubicBezTo>
                    <a:pt x="15795" y="16750"/>
                    <a:pt x="16015" y="16530"/>
                    <a:pt x="16211" y="16285"/>
                  </a:cubicBezTo>
                  <a:cubicBezTo>
                    <a:pt x="16529" y="16113"/>
                    <a:pt x="16897" y="15918"/>
                    <a:pt x="17240" y="15722"/>
                  </a:cubicBezTo>
                  <a:lnTo>
                    <a:pt x="17240" y="15722"/>
                  </a:lnTo>
                  <a:cubicBezTo>
                    <a:pt x="16750" y="16211"/>
                    <a:pt x="16285" y="16677"/>
                    <a:pt x="15893" y="17044"/>
                  </a:cubicBezTo>
                  <a:lnTo>
                    <a:pt x="15991" y="17117"/>
                  </a:lnTo>
                  <a:cubicBezTo>
                    <a:pt x="16407" y="16701"/>
                    <a:pt x="16921" y="16211"/>
                    <a:pt x="17460" y="15697"/>
                  </a:cubicBezTo>
                  <a:lnTo>
                    <a:pt x="17460" y="15746"/>
                  </a:lnTo>
                  <a:lnTo>
                    <a:pt x="17607" y="15575"/>
                  </a:lnTo>
                  <a:cubicBezTo>
                    <a:pt x="17754" y="15526"/>
                    <a:pt x="17876" y="15428"/>
                    <a:pt x="17999" y="15379"/>
                  </a:cubicBezTo>
                  <a:lnTo>
                    <a:pt x="17999" y="15305"/>
                  </a:lnTo>
                  <a:cubicBezTo>
                    <a:pt x="18121" y="15256"/>
                    <a:pt x="18244" y="15183"/>
                    <a:pt x="18342" y="15134"/>
                  </a:cubicBezTo>
                  <a:lnTo>
                    <a:pt x="18342" y="15134"/>
                  </a:lnTo>
                  <a:lnTo>
                    <a:pt x="17999" y="15428"/>
                  </a:lnTo>
                  <a:lnTo>
                    <a:pt x="17999" y="15452"/>
                  </a:lnTo>
                  <a:lnTo>
                    <a:pt x="17460" y="15991"/>
                  </a:lnTo>
                  <a:lnTo>
                    <a:pt x="17460" y="16014"/>
                  </a:lnTo>
                  <a:lnTo>
                    <a:pt x="17485" y="15991"/>
                  </a:lnTo>
                  <a:lnTo>
                    <a:pt x="17485" y="16139"/>
                  </a:lnTo>
                  <a:lnTo>
                    <a:pt x="17999" y="15648"/>
                  </a:lnTo>
                  <a:lnTo>
                    <a:pt x="17999" y="15624"/>
                  </a:lnTo>
                  <a:lnTo>
                    <a:pt x="18489" y="15183"/>
                  </a:lnTo>
                  <a:lnTo>
                    <a:pt x="17999" y="15820"/>
                  </a:lnTo>
                  <a:lnTo>
                    <a:pt x="17460" y="16554"/>
                  </a:lnTo>
                  <a:lnTo>
                    <a:pt x="17460" y="16587"/>
                  </a:lnTo>
                  <a:lnTo>
                    <a:pt x="17460" y="16587"/>
                  </a:lnTo>
                  <a:lnTo>
                    <a:pt x="16725" y="17583"/>
                  </a:lnTo>
                  <a:lnTo>
                    <a:pt x="16848" y="17632"/>
                  </a:lnTo>
                  <a:lnTo>
                    <a:pt x="17485" y="16775"/>
                  </a:lnTo>
                  <a:lnTo>
                    <a:pt x="17485" y="16741"/>
                  </a:lnTo>
                  <a:lnTo>
                    <a:pt x="17999" y="16040"/>
                  </a:lnTo>
                  <a:lnTo>
                    <a:pt x="18782" y="15043"/>
                  </a:lnTo>
                  <a:lnTo>
                    <a:pt x="18782" y="15043"/>
                  </a:lnTo>
                  <a:lnTo>
                    <a:pt x="18782" y="15060"/>
                  </a:lnTo>
                  <a:lnTo>
                    <a:pt x="18905" y="14914"/>
                  </a:lnTo>
                  <a:cubicBezTo>
                    <a:pt x="19150" y="14767"/>
                    <a:pt x="19346" y="14620"/>
                    <a:pt x="19542" y="14497"/>
                  </a:cubicBezTo>
                  <a:lnTo>
                    <a:pt x="19542" y="14497"/>
                  </a:lnTo>
                  <a:cubicBezTo>
                    <a:pt x="19444" y="14669"/>
                    <a:pt x="19321" y="14816"/>
                    <a:pt x="19199" y="14987"/>
                  </a:cubicBezTo>
                  <a:lnTo>
                    <a:pt x="18807" y="15550"/>
                  </a:lnTo>
                  <a:lnTo>
                    <a:pt x="18807" y="15526"/>
                  </a:lnTo>
                  <a:lnTo>
                    <a:pt x="17999" y="16628"/>
                  </a:lnTo>
                  <a:lnTo>
                    <a:pt x="17460" y="17387"/>
                  </a:lnTo>
                  <a:lnTo>
                    <a:pt x="17460" y="17424"/>
                  </a:lnTo>
                  <a:lnTo>
                    <a:pt x="17191" y="17828"/>
                  </a:lnTo>
                  <a:lnTo>
                    <a:pt x="17313" y="17877"/>
                  </a:lnTo>
                  <a:lnTo>
                    <a:pt x="17485" y="17607"/>
                  </a:lnTo>
                  <a:lnTo>
                    <a:pt x="17485" y="17572"/>
                  </a:lnTo>
                  <a:lnTo>
                    <a:pt x="17485" y="17572"/>
                  </a:lnTo>
                  <a:lnTo>
                    <a:pt x="17999" y="16824"/>
                  </a:lnTo>
                  <a:lnTo>
                    <a:pt x="18807" y="15722"/>
                  </a:lnTo>
                  <a:lnTo>
                    <a:pt x="18807" y="15771"/>
                  </a:lnTo>
                  <a:lnTo>
                    <a:pt x="19297" y="15060"/>
                  </a:lnTo>
                  <a:cubicBezTo>
                    <a:pt x="19468" y="14840"/>
                    <a:pt x="19639" y="14620"/>
                    <a:pt x="19762" y="14424"/>
                  </a:cubicBezTo>
                  <a:lnTo>
                    <a:pt x="19762" y="14326"/>
                  </a:lnTo>
                  <a:lnTo>
                    <a:pt x="19762" y="14326"/>
                  </a:lnTo>
                  <a:lnTo>
                    <a:pt x="19811" y="14277"/>
                  </a:lnTo>
                  <a:cubicBezTo>
                    <a:pt x="20056" y="14081"/>
                    <a:pt x="20276" y="13959"/>
                    <a:pt x="20399" y="13836"/>
                  </a:cubicBezTo>
                  <a:lnTo>
                    <a:pt x="20521" y="13738"/>
                  </a:lnTo>
                  <a:lnTo>
                    <a:pt x="20521" y="13787"/>
                  </a:lnTo>
                  <a:cubicBezTo>
                    <a:pt x="20668" y="13665"/>
                    <a:pt x="20815" y="13542"/>
                    <a:pt x="20937" y="13371"/>
                  </a:cubicBezTo>
                  <a:lnTo>
                    <a:pt x="20937" y="13224"/>
                  </a:lnTo>
                  <a:cubicBezTo>
                    <a:pt x="20815" y="13346"/>
                    <a:pt x="20668" y="13469"/>
                    <a:pt x="20521" y="13616"/>
                  </a:cubicBezTo>
                  <a:lnTo>
                    <a:pt x="20521" y="13591"/>
                  </a:lnTo>
                  <a:cubicBezTo>
                    <a:pt x="20448" y="13616"/>
                    <a:pt x="20399" y="13689"/>
                    <a:pt x="20325" y="13738"/>
                  </a:cubicBezTo>
                  <a:cubicBezTo>
                    <a:pt x="20252" y="13812"/>
                    <a:pt x="20154" y="13910"/>
                    <a:pt x="20007" y="13983"/>
                  </a:cubicBezTo>
                  <a:cubicBezTo>
                    <a:pt x="20129" y="13812"/>
                    <a:pt x="20203" y="13665"/>
                    <a:pt x="20301" y="13493"/>
                  </a:cubicBezTo>
                  <a:cubicBezTo>
                    <a:pt x="20374" y="13444"/>
                    <a:pt x="20448" y="13371"/>
                    <a:pt x="20521" y="13322"/>
                  </a:cubicBezTo>
                  <a:lnTo>
                    <a:pt x="20521" y="13346"/>
                  </a:lnTo>
                  <a:cubicBezTo>
                    <a:pt x="20668" y="13224"/>
                    <a:pt x="20815" y="13077"/>
                    <a:pt x="20937" y="12979"/>
                  </a:cubicBezTo>
                  <a:lnTo>
                    <a:pt x="20937" y="12832"/>
                  </a:lnTo>
                  <a:cubicBezTo>
                    <a:pt x="20815" y="12955"/>
                    <a:pt x="20668" y="13077"/>
                    <a:pt x="20521" y="13199"/>
                  </a:cubicBezTo>
                  <a:lnTo>
                    <a:pt x="20521" y="13175"/>
                  </a:lnTo>
                  <a:cubicBezTo>
                    <a:pt x="20741" y="12734"/>
                    <a:pt x="20864" y="12440"/>
                    <a:pt x="20815" y="12244"/>
                  </a:cubicBezTo>
                  <a:cubicBezTo>
                    <a:pt x="20839" y="12220"/>
                    <a:pt x="20839" y="12171"/>
                    <a:pt x="20815" y="12146"/>
                  </a:cubicBezTo>
                  <a:lnTo>
                    <a:pt x="20790" y="12146"/>
                  </a:lnTo>
                  <a:cubicBezTo>
                    <a:pt x="20790" y="12146"/>
                    <a:pt x="20790" y="12122"/>
                    <a:pt x="20766" y="12122"/>
                  </a:cubicBezTo>
                  <a:cubicBezTo>
                    <a:pt x="20729" y="12110"/>
                    <a:pt x="20699" y="12104"/>
                    <a:pt x="20662" y="12104"/>
                  </a:cubicBezTo>
                  <a:cubicBezTo>
                    <a:pt x="20625" y="12104"/>
                    <a:pt x="20582" y="12110"/>
                    <a:pt x="20521" y="12122"/>
                  </a:cubicBezTo>
                  <a:cubicBezTo>
                    <a:pt x="20325" y="12195"/>
                    <a:pt x="20056" y="12318"/>
                    <a:pt x="19762" y="12489"/>
                  </a:cubicBezTo>
                  <a:cubicBezTo>
                    <a:pt x="19566" y="12612"/>
                    <a:pt x="19395" y="12734"/>
                    <a:pt x="19174" y="12881"/>
                  </a:cubicBezTo>
                  <a:cubicBezTo>
                    <a:pt x="19395" y="12612"/>
                    <a:pt x="19566" y="12367"/>
                    <a:pt x="19762" y="12146"/>
                  </a:cubicBezTo>
                  <a:cubicBezTo>
                    <a:pt x="20007" y="11853"/>
                    <a:pt x="20178" y="11559"/>
                    <a:pt x="20325" y="11363"/>
                  </a:cubicBezTo>
                  <a:lnTo>
                    <a:pt x="20252" y="11289"/>
                  </a:lnTo>
                  <a:close/>
                  <a:moveTo>
                    <a:pt x="20937" y="14032"/>
                  </a:moveTo>
                  <a:cubicBezTo>
                    <a:pt x="20815" y="14154"/>
                    <a:pt x="20668" y="14326"/>
                    <a:pt x="20521" y="14473"/>
                  </a:cubicBezTo>
                  <a:cubicBezTo>
                    <a:pt x="20276" y="14767"/>
                    <a:pt x="20007" y="15036"/>
                    <a:pt x="19762" y="15330"/>
                  </a:cubicBezTo>
                  <a:cubicBezTo>
                    <a:pt x="19566" y="15550"/>
                    <a:pt x="19395" y="15795"/>
                    <a:pt x="19199" y="16016"/>
                  </a:cubicBezTo>
                  <a:cubicBezTo>
                    <a:pt x="19101" y="16138"/>
                    <a:pt x="18954" y="16309"/>
                    <a:pt x="18807" y="16505"/>
                  </a:cubicBezTo>
                  <a:cubicBezTo>
                    <a:pt x="18586" y="16750"/>
                    <a:pt x="18317" y="17068"/>
                    <a:pt x="17999" y="17387"/>
                  </a:cubicBezTo>
                  <a:lnTo>
                    <a:pt x="17999" y="17411"/>
                  </a:lnTo>
                  <a:cubicBezTo>
                    <a:pt x="17852" y="17607"/>
                    <a:pt x="17680" y="17828"/>
                    <a:pt x="17485" y="17999"/>
                  </a:cubicBezTo>
                  <a:lnTo>
                    <a:pt x="17631" y="18097"/>
                  </a:lnTo>
                  <a:cubicBezTo>
                    <a:pt x="17754" y="17975"/>
                    <a:pt x="17876" y="17877"/>
                    <a:pt x="17999" y="17754"/>
                  </a:cubicBezTo>
                  <a:lnTo>
                    <a:pt x="17999" y="17730"/>
                  </a:lnTo>
                  <a:cubicBezTo>
                    <a:pt x="18317" y="17460"/>
                    <a:pt x="18562" y="17215"/>
                    <a:pt x="18807" y="16995"/>
                  </a:cubicBezTo>
                  <a:lnTo>
                    <a:pt x="18807" y="17020"/>
                  </a:lnTo>
                  <a:cubicBezTo>
                    <a:pt x="19174" y="16677"/>
                    <a:pt x="19468" y="16407"/>
                    <a:pt x="19762" y="16187"/>
                  </a:cubicBezTo>
                  <a:lnTo>
                    <a:pt x="19762" y="16040"/>
                  </a:lnTo>
                  <a:cubicBezTo>
                    <a:pt x="19468" y="16236"/>
                    <a:pt x="19174" y="16505"/>
                    <a:pt x="18807" y="16873"/>
                  </a:cubicBezTo>
                  <a:lnTo>
                    <a:pt x="18807" y="16848"/>
                  </a:lnTo>
                  <a:cubicBezTo>
                    <a:pt x="18611" y="17020"/>
                    <a:pt x="18366" y="17240"/>
                    <a:pt x="18170" y="17460"/>
                  </a:cubicBezTo>
                  <a:cubicBezTo>
                    <a:pt x="18366" y="17166"/>
                    <a:pt x="18611" y="16922"/>
                    <a:pt x="18807" y="16677"/>
                  </a:cubicBezTo>
                  <a:cubicBezTo>
                    <a:pt x="18978" y="16432"/>
                    <a:pt x="19174" y="16260"/>
                    <a:pt x="19297" y="16064"/>
                  </a:cubicBezTo>
                  <a:lnTo>
                    <a:pt x="19762" y="15526"/>
                  </a:lnTo>
                  <a:cubicBezTo>
                    <a:pt x="20031" y="15232"/>
                    <a:pt x="20276" y="14938"/>
                    <a:pt x="20521" y="14669"/>
                  </a:cubicBezTo>
                  <a:cubicBezTo>
                    <a:pt x="20668" y="14473"/>
                    <a:pt x="20790" y="14326"/>
                    <a:pt x="20937" y="14203"/>
                  </a:cubicBezTo>
                  <a:lnTo>
                    <a:pt x="20937" y="14032"/>
                  </a:lnTo>
                  <a:close/>
                  <a:moveTo>
                    <a:pt x="20604" y="15489"/>
                  </a:moveTo>
                  <a:cubicBezTo>
                    <a:pt x="20576" y="15489"/>
                    <a:pt x="20546" y="15501"/>
                    <a:pt x="20521" y="15526"/>
                  </a:cubicBezTo>
                  <a:lnTo>
                    <a:pt x="20521" y="15550"/>
                  </a:lnTo>
                  <a:cubicBezTo>
                    <a:pt x="20423" y="15575"/>
                    <a:pt x="20325" y="15648"/>
                    <a:pt x="20252" y="15673"/>
                  </a:cubicBezTo>
                  <a:cubicBezTo>
                    <a:pt x="20105" y="15771"/>
                    <a:pt x="19958" y="15844"/>
                    <a:pt x="19786" y="16016"/>
                  </a:cubicBezTo>
                  <a:lnTo>
                    <a:pt x="19786" y="16162"/>
                  </a:lnTo>
                  <a:cubicBezTo>
                    <a:pt x="20007" y="16016"/>
                    <a:pt x="20154" y="15893"/>
                    <a:pt x="20301" y="15795"/>
                  </a:cubicBezTo>
                  <a:cubicBezTo>
                    <a:pt x="20399" y="15722"/>
                    <a:pt x="20448" y="15697"/>
                    <a:pt x="20521" y="15673"/>
                  </a:cubicBezTo>
                  <a:lnTo>
                    <a:pt x="20521" y="15648"/>
                  </a:lnTo>
                  <a:lnTo>
                    <a:pt x="20619" y="15648"/>
                  </a:lnTo>
                  <a:cubicBezTo>
                    <a:pt x="20643" y="15648"/>
                    <a:pt x="20619" y="15722"/>
                    <a:pt x="20546" y="15893"/>
                  </a:cubicBezTo>
                  <a:cubicBezTo>
                    <a:pt x="20546" y="15918"/>
                    <a:pt x="20521" y="15942"/>
                    <a:pt x="20521" y="15991"/>
                  </a:cubicBezTo>
                  <a:lnTo>
                    <a:pt x="20521" y="16016"/>
                  </a:lnTo>
                  <a:cubicBezTo>
                    <a:pt x="20399" y="16285"/>
                    <a:pt x="20154" y="16652"/>
                    <a:pt x="19762" y="17215"/>
                  </a:cubicBezTo>
                  <a:cubicBezTo>
                    <a:pt x="19517" y="17534"/>
                    <a:pt x="19174" y="17975"/>
                    <a:pt x="18782" y="18489"/>
                  </a:cubicBezTo>
                  <a:lnTo>
                    <a:pt x="18782" y="18495"/>
                  </a:lnTo>
                  <a:lnTo>
                    <a:pt x="18782" y="18495"/>
                  </a:lnTo>
                  <a:lnTo>
                    <a:pt x="18709" y="18587"/>
                  </a:lnTo>
                  <a:cubicBezTo>
                    <a:pt x="18684" y="18587"/>
                    <a:pt x="18684" y="18611"/>
                    <a:pt x="18660" y="18636"/>
                  </a:cubicBezTo>
                  <a:lnTo>
                    <a:pt x="18611" y="18636"/>
                  </a:lnTo>
                  <a:lnTo>
                    <a:pt x="18782" y="18734"/>
                  </a:lnTo>
                  <a:lnTo>
                    <a:pt x="18782" y="18758"/>
                  </a:lnTo>
                  <a:lnTo>
                    <a:pt x="18905" y="18734"/>
                  </a:lnTo>
                  <a:lnTo>
                    <a:pt x="18905" y="18734"/>
                  </a:lnTo>
                  <a:lnTo>
                    <a:pt x="18831" y="18807"/>
                  </a:lnTo>
                  <a:lnTo>
                    <a:pt x="18954" y="18856"/>
                  </a:lnTo>
                  <a:cubicBezTo>
                    <a:pt x="19027" y="18807"/>
                    <a:pt x="19076" y="18709"/>
                    <a:pt x="19150" y="18636"/>
                  </a:cubicBezTo>
                  <a:cubicBezTo>
                    <a:pt x="19346" y="18587"/>
                    <a:pt x="19542" y="18489"/>
                    <a:pt x="19762" y="18440"/>
                  </a:cubicBezTo>
                  <a:lnTo>
                    <a:pt x="19762" y="18317"/>
                  </a:lnTo>
                  <a:cubicBezTo>
                    <a:pt x="19639" y="18366"/>
                    <a:pt x="19468" y="18391"/>
                    <a:pt x="19321" y="18464"/>
                  </a:cubicBezTo>
                  <a:lnTo>
                    <a:pt x="19493" y="18268"/>
                  </a:lnTo>
                  <a:lnTo>
                    <a:pt x="19786" y="17999"/>
                  </a:lnTo>
                  <a:lnTo>
                    <a:pt x="19786" y="17948"/>
                  </a:lnTo>
                  <a:lnTo>
                    <a:pt x="19786" y="17948"/>
                  </a:lnTo>
                  <a:cubicBezTo>
                    <a:pt x="20046" y="17664"/>
                    <a:pt x="20284" y="17404"/>
                    <a:pt x="20521" y="17166"/>
                  </a:cubicBezTo>
                  <a:cubicBezTo>
                    <a:pt x="20668" y="17020"/>
                    <a:pt x="20790" y="16873"/>
                    <a:pt x="20937" y="16726"/>
                  </a:cubicBezTo>
                  <a:lnTo>
                    <a:pt x="20937" y="16530"/>
                  </a:lnTo>
                  <a:cubicBezTo>
                    <a:pt x="20815" y="16677"/>
                    <a:pt x="20668" y="16848"/>
                    <a:pt x="20521" y="16995"/>
                  </a:cubicBezTo>
                  <a:cubicBezTo>
                    <a:pt x="20276" y="17264"/>
                    <a:pt x="20007" y="17509"/>
                    <a:pt x="19762" y="17779"/>
                  </a:cubicBezTo>
                  <a:lnTo>
                    <a:pt x="19762" y="17852"/>
                  </a:lnTo>
                  <a:lnTo>
                    <a:pt x="19762" y="17852"/>
                  </a:lnTo>
                  <a:lnTo>
                    <a:pt x="19419" y="18195"/>
                  </a:lnTo>
                  <a:cubicBezTo>
                    <a:pt x="19297" y="18293"/>
                    <a:pt x="19174" y="18440"/>
                    <a:pt x="19076" y="18562"/>
                  </a:cubicBezTo>
                  <a:cubicBezTo>
                    <a:pt x="19027" y="18587"/>
                    <a:pt x="18929" y="18587"/>
                    <a:pt x="18856" y="18611"/>
                  </a:cubicBezTo>
                  <a:cubicBezTo>
                    <a:pt x="19199" y="18146"/>
                    <a:pt x="19517" y="17754"/>
                    <a:pt x="19762" y="17411"/>
                  </a:cubicBezTo>
                  <a:cubicBezTo>
                    <a:pt x="20080" y="16922"/>
                    <a:pt x="20325" y="16554"/>
                    <a:pt x="20521" y="16285"/>
                  </a:cubicBezTo>
                  <a:lnTo>
                    <a:pt x="20521" y="16260"/>
                  </a:lnTo>
                  <a:cubicBezTo>
                    <a:pt x="20570" y="16138"/>
                    <a:pt x="20643" y="16040"/>
                    <a:pt x="20668" y="15918"/>
                  </a:cubicBezTo>
                  <a:cubicBezTo>
                    <a:pt x="20766" y="15697"/>
                    <a:pt x="20766" y="15550"/>
                    <a:pt x="20668" y="15526"/>
                  </a:cubicBezTo>
                  <a:cubicBezTo>
                    <a:pt x="20656" y="15501"/>
                    <a:pt x="20631" y="15489"/>
                    <a:pt x="20604" y="15489"/>
                  </a:cubicBezTo>
                  <a:close/>
                  <a:moveTo>
                    <a:pt x="20937" y="17020"/>
                  </a:moveTo>
                  <a:cubicBezTo>
                    <a:pt x="20790" y="17240"/>
                    <a:pt x="20668" y="17460"/>
                    <a:pt x="20521" y="17656"/>
                  </a:cubicBezTo>
                  <a:cubicBezTo>
                    <a:pt x="20399" y="17828"/>
                    <a:pt x="20276" y="17999"/>
                    <a:pt x="20154" y="18146"/>
                  </a:cubicBezTo>
                  <a:cubicBezTo>
                    <a:pt x="20031" y="18219"/>
                    <a:pt x="19909" y="18244"/>
                    <a:pt x="19786" y="18293"/>
                  </a:cubicBezTo>
                  <a:lnTo>
                    <a:pt x="19786" y="18440"/>
                  </a:lnTo>
                  <a:cubicBezTo>
                    <a:pt x="19884" y="18391"/>
                    <a:pt x="19933" y="18366"/>
                    <a:pt x="20007" y="18342"/>
                  </a:cubicBezTo>
                  <a:lnTo>
                    <a:pt x="20007" y="18342"/>
                  </a:lnTo>
                  <a:lnTo>
                    <a:pt x="19909" y="18440"/>
                  </a:lnTo>
                  <a:cubicBezTo>
                    <a:pt x="19835" y="18489"/>
                    <a:pt x="19811" y="18562"/>
                    <a:pt x="19762" y="18611"/>
                  </a:cubicBezTo>
                  <a:lnTo>
                    <a:pt x="19297" y="19052"/>
                  </a:lnTo>
                  <a:lnTo>
                    <a:pt x="19468" y="19125"/>
                  </a:lnTo>
                  <a:cubicBezTo>
                    <a:pt x="19566" y="19003"/>
                    <a:pt x="19664" y="18930"/>
                    <a:pt x="19762" y="18807"/>
                  </a:cubicBezTo>
                  <a:lnTo>
                    <a:pt x="19762" y="18783"/>
                  </a:lnTo>
                  <a:lnTo>
                    <a:pt x="19811" y="18734"/>
                  </a:lnTo>
                  <a:lnTo>
                    <a:pt x="20521" y="18146"/>
                  </a:lnTo>
                  <a:lnTo>
                    <a:pt x="20521" y="18121"/>
                  </a:lnTo>
                  <a:cubicBezTo>
                    <a:pt x="20668" y="18072"/>
                    <a:pt x="20790" y="17999"/>
                    <a:pt x="20937" y="17950"/>
                  </a:cubicBezTo>
                  <a:lnTo>
                    <a:pt x="20937" y="17828"/>
                  </a:lnTo>
                  <a:cubicBezTo>
                    <a:pt x="20888" y="17852"/>
                    <a:pt x="20864" y="17852"/>
                    <a:pt x="20790" y="17877"/>
                  </a:cubicBezTo>
                  <a:lnTo>
                    <a:pt x="20937" y="17754"/>
                  </a:lnTo>
                  <a:lnTo>
                    <a:pt x="20937" y="17607"/>
                  </a:lnTo>
                  <a:lnTo>
                    <a:pt x="20521" y="17975"/>
                  </a:lnTo>
                  <a:lnTo>
                    <a:pt x="20521" y="17999"/>
                  </a:lnTo>
                  <a:lnTo>
                    <a:pt x="20448" y="18048"/>
                  </a:lnTo>
                  <a:lnTo>
                    <a:pt x="20374" y="18097"/>
                  </a:lnTo>
                  <a:cubicBezTo>
                    <a:pt x="20423" y="18024"/>
                    <a:pt x="20448" y="17975"/>
                    <a:pt x="20521" y="17901"/>
                  </a:cubicBezTo>
                  <a:lnTo>
                    <a:pt x="20521" y="17852"/>
                  </a:lnTo>
                  <a:cubicBezTo>
                    <a:pt x="20668" y="17632"/>
                    <a:pt x="20815" y="17411"/>
                    <a:pt x="20937" y="17240"/>
                  </a:cubicBezTo>
                  <a:lnTo>
                    <a:pt x="20937" y="17020"/>
                  </a:lnTo>
                  <a:close/>
                  <a:moveTo>
                    <a:pt x="20937" y="18391"/>
                  </a:moveTo>
                  <a:lnTo>
                    <a:pt x="20521" y="18832"/>
                  </a:lnTo>
                  <a:lnTo>
                    <a:pt x="20521" y="18856"/>
                  </a:lnTo>
                  <a:cubicBezTo>
                    <a:pt x="20301" y="19052"/>
                    <a:pt x="20129" y="19223"/>
                    <a:pt x="19933" y="19419"/>
                  </a:cubicBezTo>
                  <a:lnTo>
                    <a:pt x="20056" y="19468"/>
                  </a:lnTo>
                  <a:cubicBezTo>
                    <a:pt x="20203" y="19346"/>
                    <a:pt x="20374" y="19199"/>
                    <a:pt x="20521" y="19052"/>
                  </a:cubicBezTo>
                  <a:lnTo>
                    <a:pt x="20521" y="19003"/>
                  </a:lnTo>
                  <a:cubicBezTo>
                    <a:pt x="20668" y="18856"/>
                    <a:pt x="20815" y="18734"/>
                    <a:pt x="20937" y="18587"/>
                  </a:cubicBezTo>
                  <a:lnTo>
                    <a:pt x="20937" y="18391"/>
                  </a:lnTo>
                  <a:close/>
                  <a:moveTo>
                    <a:pt x="20937" y="18807"/>
                  </a:moveTo>
                  <a:cubicBezTo>
                    <a:pt x="20815" y="18930"/>
                    <a:pt x="20668" y="19003"/>
                    <a:pt x="20521" y="19125"/>
                  </a:cubicBezTo>
                  <a:cubicBezTo>
                    <a:pt x="20374" y="19248"/>
                    <a:pt x="20203" y="19346"/>
                    <a:pt x="20080" y="19468"/>
                  </a:cubicBezTo>
                  <a:lnTo>
                    <a:pt x="20178" y="19517"/>
                  </a:lnTo>
                  <a:lnTo>
                    <a:pt x="20521" y="19272"/>
                  </a:lnTo>
                  <a:lnTo>
                    <a:pt x="20521" y="19297"/>
                  </a:lnTo>
                  <a:lnTo>
                    <a:pt x="20937" y="18954"/>
                  </a:lnTo>
                  <a:lnTo>
                    <a:pt x="20937" y="18807"/>
                  </a:lnTo>
                  <a:close/>
                  <a:moveTo>
                    <a:pt x="20937" y="19591"/>
                  </a:moveTo>
                  <a:lnTo>
                    <a:pt x="20766" y="19860"/>
                  </a:lnTo>
                  <a:lnTo>
                    <a:pt x="20864" y="19934"/>
                  </a:lnTo>
                  <a:cubicBezTo>
                    <a:pt x="20888" y="19909"/>
                    <a:pt x="20913" y="19836"/>
                    <a:pt x="20937" y="19811"/>
                  </a:cubicBezTo>
                  <a:lnTo>
                    <a:pt x="20937" y="19591"/>
                  </a:lnTo>
                  <a:close/>
                </a:path>
              </a:pathLst>
            </a:custGeom>
            <a:solidFill>
              <a:srgbClr val="E0C7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3" name="Google Shape;693;p30">
              <a:extLst>
                <a:ext uri="{FF2B5EF4-FFF2-40B4-BE49-F238E27FC236}">
                  <a16:creationId xmlns:a16="http://schemas.microsoft.com/office/drawing/2014/main" id="{93A447C7-617D-0652-BEB6-94D470EDD0F6}"/>
                </a:ext>
              </a:extLst>
            </p:cNvPr>
            <p:cNvSpPr/>
            <p:nvPr/>
          </p:nvSpPr>
          <p:spPr>
            <a:xfrm>
              <a:off x="2512763" y="1773575"/>
              <a:ext cx="1344990" cy="1278701"/>
            </a:xfrm>
            <a:custGeom>
              <a:avLst/>
              <a:gdLst/>
              <a:ahLst/>
              <a:cxnLst/>
              <a:rect l="l" t="t" r="r" b="b"/>
              <a:pathLst>
                <a:path w="20889" h="19861" extrusionOk="0">
                  <a:moveTo>
                    <a:pt x="20276" y="1"/>
                  </a:moveTo>
                  <a:lnTo>
                    <a:pt x="20154" y="50"/>
                  </a:lnTo>
                  <a:cubicBezTo>
                    <a:pt x="20276" y="123"/>
                    <a:pt x="20399" y="197"/>
                    <a:pt x="20521" y="295"/>
                  </a:cubicBezTo>
                  <a:lnTo>
                    <a:pt x="20521" y="270"/>
                  </a:lnTo>
                  <a:cubicBezTo>
                    <a:pt x="20644" y="368"/>
                    <a:pt x="20766" y="442"/>
                    <a:pt x="20889" y="515"/>
                  </a:cubicBezTo>
                  <a:lnTo>
                    <a:pt x="20889" y="368"/>
                  </a:lnTo>
                  <a:cubicBezTo>
                    <a:pt x="20766" y="270"/>
                    <a:pt x="20644" y="197"/>
                    <a:pt x="20521" y="123"/>
                  </a:cubicBezTo>
                  <a:lnTo>
                    <a:pt x="20521" y="148"/>
                  </a:lnTo>
                  <a:cubicBezTo>
                    <a:pt x="20448" y="74"/>
                    <a:pt x="20350" y="25"/>
                    <a:pt x="20276" y="1"/>
                  </a:cubicBezTo>
                  <a:close/>
                  <a:moveTo>
                    <a:pt x="18905" y="1029"/>
                  </a:moveTo>
                  <a:lnTo>
                    <a:pt x="18905" y="1054"/>
                  </a:lnTo>
                  <a:lnTo>
                    <a:pt x="18881" y="1029"/>
                  </a:lnTo>
                  <a:close/>
                  <a:moveTo>
                    <a:pt x="20521" y="858"/>
                  </a:moveTo>
                  <a:lnTo>
                    <a:pt x="20521" y="980"/>
                  </a:lnTo>
                  <a:lnTo>
                    <a:pt x="20619" y="1029"/>
                  </a:lnTo>
                  <a:cubicBezTo>
                    <a:pt x="20717" y="1054"/>
                    <a:pt x="20766" y="1103"/>
                    <a:pt x="20864" y="1127"/>
                  </a:cubicBezTo>
                  <a:lnTo>
                    <a:pt x="20864" y="1005"/>
                  </a:lnTo>
                  <a:lnTo>
                    <a:pt x="20693" y="907"/>
                  </a:lnTo>
                  <a:lnTo>
                    <a:pt x="20521" y="858"/>
                  </a:lnTo>
                  <a:close/>
                  <a:moveTo>
                    <a:pt x="19885" y="172"/>
                  </a:moveTo>
                  <a:lnTo>
                    <a:pt x="19787" y="246"/>
                  </a:lnTo>
                  <a:cubicBezTo>
                    <a:pt x="19885" y="393"/>
                    <a:pt x="19982" y="515"/>
                    <a:pt x="20080" y="662"/>
                  </a:cubicBezTo>
                  <a:cubicBezTo>
                    <a:pt x="19836" y="564"/>
                    <a:pt x="19615" y="515"/>
                    <a:pt x="19419" y="442"/>
                  </a:cubicBezTo>
                  <a:lnTo>
                    <a:pt x="19272" y="540"/>
                  </a:lnTo>
                  <a:cubicBezTo>
                    <a:pt x="19493" y="613"/>
                    <a:pt x="19762" y="687"/>
                    <a:pt x="20080" y="809"/>
                  </a:cubicBezTo>
                  <a:lnTo>
                    <a:pt x="20080" y="785"/>
                  </a:lnTo>
                  <a:lnTo>
                    <a:pt x="20105" y="785"/>
                  </a:lnTo>
                  <a:lnTo>
                    <a:pt x="20203" y="809"/>
                  </a:lnTo>
                  <a:cubicBezTo>
                    <a:pt x="20276" y="980"/>
                    <a:pt x="20399" y="1127"/>
                    <a:pt x="20497" y="1274"/>
                  </a:cubicBezTo>
                  <a:lnTo>
                    <a:pt x="20497" y="1054"/>
                  </a:lnTo>
                  <a:lnTo>
                    <a:pt x="20374" y="882"/>
                  </a:lnTo>
                  <a:lnTo>
                    <a:pt x="20497" y="931"/>
                  </a:lnTo>
                  <a:lnTo>
                    <a:pt x="20497" y="809"/>
                  </a:lnTo>
                  <a:cubicBezTo>
                    <a:pt x="20399" y="785"/>
                    <a:pt x="20350" y="760"/>
                    <a:pt x="20252" y="736"/>
                  </a:cubicBezTo>
                  <a:lnTo>
                    <a:pt x="20080" y="442"/>
                  </a:lnTo>
                  <a:lnTo>
                    <a:pt x="20080" y="491"/>
                  </a:lnTo>
                  <a:cubicBezTo>
                    <a:pt x="20007" y="393"/>
                    <a:pt x="19958" y="295"/>
                    <a:pt x="19885" y="172"/>
                  </a:cubicBezTo>
                  <a:close/>
                  <a:moveTo>
                    <a:pt x="20521" y="1103"/>
                  </a:moveTo>
                  <a:lnTo>
                    <a:pt x="20521" y="1299"/>
                  </a:lnTo>
                  <a:cubicBezTo>
                    <a:pt x="20644" y="1495"/>
                    <a:pt x="20766" y="1642"/>
                    <a:pt x="20889" y="1838"/>
                  </a:cubicBezTo>
                  <a:lnTo>
                    <a:pt x="20889" y="1617"/>
                  </a:lnTo>
                  <a:cubicBezTo>
                    <a:pt x="20766" y="1421"/>
                    <a:pt x="20644" y="1274"/>
                    <a:pt x="20521" y="1103"/>
                  </a:cubicBezTo>
                  <a:close/>
                  <a:moveTo>
                    <a:pt x="16946" y="2866"/>
                  </a:moveTo>
                  <a:cubicBezTo>
                    <a:pt x="16946" y="2866"/>
                    <a:pt x="16947" y="2870"/>
                    <a:pt x="16950" y="2877"/>
                  </a:cubicBezTo>
                  <a:lnTo>
                    <a:pt x="16950" y="2877"/>
                  </a:lnTo>
                  <a:cubicBezTo>
                    <a:pt x="16947" y="2871"/>
                    <a:pt x="16946" y="2868"/>
                    <a:pt x="16946" y="2866"/>
                  </a:cubicBezTo>
                  <a:close/>
                  <a:moveTo>
                    <a:pt x="17681" y="2866"/>
                  </a:moveTo>
                  <a:cubicBezTo>
                    <a:pt x="17697" y="2899"/>
                    <a:pt x="17736" y="2944"/>
                    <a:pt x="17775" y="2992"/>
                  </a:cubicBezTo>
                  <a:lnTo>
                    <a:pt x="17775" y="2992"/>
                  </a:lnTo>
                  <a:cubicBezTo>
                    <a:pt x="17743" y="2960"/>
                    <a:pt x="17711" y="2926"/>
                    <a:pt x="17681" y="2890"/>
                  </a:cubicBezTo>
                  <a:lnTo>
                    <a:pt x="17681" y="2866"/>
                  </a:lnTo>
                  <a:close/>
                  <a:moveTo>
                    <a:pt x="18783" y="858"/>
                  </a:moveTo>
                  <a:lnTo>
                    <a:pt x="18587" y="931"/>
                  </a:lnTo>
                  <a:lnTo>
                    <a:pt x="18685" y="1029"/>
                  </a:lnTo>
                  <a:cubicBezTo>
                    <a:pt x="18711" y="1043"/>
                    <a:pt x="18730" y="1070"/>
                    <a:pt x="18746" y="1097"/>
                  </a:cubicBezTo>
                  <a:lnTo>
                    <a:pt x="18746" y="1097"/>
                  </a:lnTo>
                  <a:cubicBezTo>
                    <a:pt x="18694" y="1033"/>
                    <a:pt x="18620" y="990"/>
                    <a:pt x="18562" y="931"/>
                  </a:cubicBezTo>
                  <a:lnTo>
                    <a:pt x="18440" y="1029"/>
                  </a:lnTo>
                  <a:lnTo>
                    <a:pt x="18905" y="1495"/>
                  </a:lnTo>
                  <a:lnTo>
                    <a:pt x="20105" y="2695"/>
                  </a:lnTo>
                  <a:lnTo>
                    <a:pt x="20105" y="2646"/>
                  </a:lnTo>
                  <a:cubicBezTo>
                    <a:pt x="20252" y="2793"/>
                    <a:pt x="20399" y="2915"/>
                    <a:pt x="20521" y="3086"/>
                  </a:cubicBezTo>
                  <a:lnTo>
                    <a:pt x="20521" y="3111"/>
                  </a:lnTo>
                  <a:lnTo>
                    <a:pt x="20889" y="3478"/>
                  </a:lnTo>
                  <a:lnTo>
                    <a:pt x="20889" y="3233"/>
                  </a:lnTo>
                  <a:lnTo>
                    <a:pt x="20521" y="2866"/>
                  </a:lnTo>
                  <a:lnTo>
                    <a:pt x="20521" y="2842"/>
                  </a:lnTo>
                  <a:lnTo>
                    <a:pt x="20350" y="2646"/>
                  </a:lnTo>
                  <a:lnTo>
                    <a:pt x="20521" y="2817"/>
                  </a:lnTo>
                  <a:cubicBezTo>
                    <a:pt x="20644" y="2890"/>
                    <a:pt x="20766" y="3013"/>
                    <a:pt x="20889" y="3111"/>
                  </a:cubicBezTo>
                  <a:lnTo>
                    <a:pt x="20889" y="2964"/>
                  </a:lnTo>
                  <a:cubicBezTo>
                    <a:pt x="20766" y="2866"/>
                    <a:pt x="20644" y="2744"/>
                    <a:pt x="20521" y="2646"/>
                  </a:cubicBezTo>
                  <a:cubicBezTo>
                    <a:pt x="20374" y="2523"/>
                    <a:pt x="20252" y="2401"/>
                    <a:pt x="20105" y="2278"/>
                  </a:cubicBezTo>
                  <a:lnTo>
                    <a:pt x="20105" y="2327"/>
                  </a:lnTo>
                  <a:cubicBezTo>
                    <a:pt x="19885" y="2131"/>
                    <a:pt x="19664" y="1960"/>
                    <a:pt x="19493" y="1789"/>
                  </a:cubicBezTo>
                  <a:lnTo>
                    <a:pt x="19368" y="1679"/>
                  </a:lnTo>
                  <a:lnTo>
                    <a:pt x="19368" y="1679"/>
                  </a:lnTo>
                  <a:cubicBezTo>
                    <a:pt x="19597" y="1875"/>
                    <a:pt x="19861" y="2052"/>
                    <a:pt x="20105" y="2229"/>
                  </a:cubicBezTo>
                  <a:lnTo>
                    <a:pt x="20105" y="2205"/>
                  </a:lnTo>
                  <a:cubicBezTo>
                    <a:pt x="20252" y="2278"/>
                    <a:pt x="20374" y="2401"/>
                    <a:pt x="20521" y="2499"/>
                  </a:cubicBezTo>
                  <a:lnTo>
                    <a:pt x="20889" y="2768"/>
                  </a:lnTo>
                  <a:lnTo>
                    <a:pt x="20889" y="2621"/>
                  </a:lnTo>
                  <a:lnTo>
                    <a:pt x="20521" y="2352"/>
                  </a:lnTo>
                  <a:cubicBezTo>
                    <a:pt x="20374" y="2254"/>
                    <a:pt x="20252" y="2131"/>
                    <a:pt x="20105" y="2033"/>
                  </a:cubicBezTo>
                  <a:cubicBezTo>
                    <a:pt x="19640" y="1715"/>
                    <a:pt x="19199" y="1348"/>
                    <a:pt x="18905" y="1054"/>
                  </a:cubicBezTo>
                  <a:lnTo>
                    <a:pt x="18905" y="1054"/>
                  </a:lnTo>
                  <a:cubicBezTo>
                    <a:pt x="19174" y="1250"/>
                    <a:pt x="19615" y="1544"/>
                    <a:pt x="20105" y="1886"/>
                  </a:cubicBezTo>
                  <a:cubicBezTo>
                    <a:pt x="20252" y="1984"/>
                    <a:pt x="20374" y="2107"/>
                    <a:pt x="20521" y="2205"/>
                  </a:cubicBezTo>
                  <a:lnTo>
                    <a:pt x="20889" y="2474"/>
                  </a:lnTo>
                  <a:lnTo>
                    <a:pt x="20889" y="2327"/>
                  </a:lnTo>
                  <a:lnTo>
                    <a:pt x="20521" y="2033"/>
                  </a:lnTo>
                  <a:cubicBezTo>
                    <a:pt x="20374" y="1911"/>
                    <a:pt x="20252" y="1838"/>
                    <a:pt x="20105" y="1740"/>
                  </a:cubicBezTo>
                  <a:cubicBezTo>
                    <a:pt x="19615" y="1372"/>
                    <a:pt x="19150" y="1054"/>
                    <a:pt x="18905" y="907"/>
                  </a:cubicBezTo>
                  <a:lnTo>
                    <a:pt x="18905" y="882"/>
                  </a:lnTo>
                  <a:cubicBezTo>
                    <a:pt x="18881" y="858"/>
                    <a:pt x="18807" y="858"/>
                    <a:pt x="18783" y="858"/>
                  </a:cubicBezTo>
                  <a:close/>
                  <a:moveTo>
                    <a:pt x="16933" y="2774"/>
                  </a:moveTo>
                  <a:cubicBezTo>
                    <a:pt x="16902" y="2774"/>
                    <a:pt x="16877" y="2788"/>
                    <a:pt x="16848" y="2817"/>
                  </a:cubicBezTo>
                  <a:cubicBezTo>
                    <a:pt x="16799" y="2866"/>
                    <a:pt x="17142" y="3307"/>
                    <a:pt x="17656" y="3919"/>
                  </a:cubicBezTo>
                  <a:lnTo>
                    <a:pt x="17656" y="3723"/>
                  </a:lnTo>
                  <a:cubicBezTo>
                    <a:pt x="17309" y="3338"/>
                    <a:pt x="17069" y="3043"/>
                    <a:pt x="16982" y="2923"/>
                  </a:cubicBezTo>
                  <a:lnTo>
                    <a:pt x="16982" y="2923"/>
                  </a:lnTo>
                  <a:cubicBezTo>
                    <a:pt x="16997" y="2939"/>
                    <a:pt x="17017" y="2955"/>
                    <a:pt x="17044" y="2964"/>
                  </a:cubicBezTo>
                  <a:lnTo>
                    <a:pt x="17656" y="3380"/>
                  </a:lnTo>
                  <a:lnTo>
                    <a:pt x="17656" y="3258"/>
                  </a:lnTo>
                  <a:lnTo>
                    <a:pt x="17681" y="3258"/>
                  </a:lnTo>
                  <a:lnTo>
                    <a:pt x="17142" y="2866"/>
                  </a:lnTo>
                  <a:cubicBezTo>
                    <a:pt x="17038" y="2807"/>
                    <a:pt x="16979" y="2774"/>
                    <a:pt x="16933" y="2774"/>
                  </a:cubicBezTo>
                  <a:close/>
                  <a:moveTo>
                    <a:pt x="17436" y="1593"/>
                  </a:moveTo>
                  <a:lnTo>
                    <a:pt x="17313" y="1642"/>
                  </a:lnTo>
                  <a:lnTo>
                    <a:pt x="17534" y="1789"/>
                  </a:lnTo>
                  <a:lnTo>
                    <a:pt x="17681" y="1911"/>
                  </a:lnTo>
                  <a:cubicBezTo>
                    <a:pt x="17803" y="2033"/>
                    <a:pt x="17950" y="2156"/>
                    <a:pt x="18146" y="2278"/>
                  </a:cubicBezTo>
                  <a:lnTo>
                    <a:pt x="18146" y="2277"/>
                  </a:lnTo>
                  <a:lnTo>
                    <a:pt x="18146" y="2277"/>
                  </a:lnTo>
                  <a:cubicBezTo>
                    <a:pt x="18216" y="2343"/>
                    <a:pt x="18303" y="2409"/>
                    <a:pt x="18391" y="2474"/>
                  </a:cubicBezTo>
                  <a:lnTo>
                    <a:pt x="18905" y="2866"/>
                  </a:lnTo>
                  <a:lnTo>
                    <a:pt x="18905" y="2890"/>
                  </a:lnTo>
                  <a:cubicBezTo>
                    <a:pt x="19272" y="3184"/>
                    <a:pt x="19689" y="3478"/>
                    <a:pt x="20105" y="3797"/>
                  </a:cubicBezTo>
                  <a:cubicBezTo>
                    <a:pt x="20252" y="3870"/>
                    <a:pt x="20374" y="3992"/>
                    <a:pt x="20521" y="4090"/>
                  </a:cubicBezTo>
                  <a:cubicBezTo>
                    <a:pt x="20644" y="4188"/>
                    <a:pt x="20766" y="4286"/>
                    <a:pt x="20889" y="4409"/>
                  </a:cubicBezTo>
                  <a:lnTo>
                    <a:pt x="20889" y="4115"/>
                  </a:lnTo>
                  <a:lnTo>
                    <a:pt x="20864" y="4090"/>
                  </a:lnTo>
                  <a:lnTo>
                    <a:pt x="20521" y="3846"/>
                  </a:lnTo>
                  <a:lnTo>
                    <a:pt x="20105" y="3552"/>
                  </a:lnTo>
                  <a:cubicBezTo>
                    <a:pt x="19713" y="3233"/>
                    <a:pt x="19297" y="2964"/>
                    <a:pt x="18905" y="2695"/>
                  </a:cubicBezTo>
                  <a:lnTo>
                    <a:pt x="18905" y="2646"/>
                  </a:lnTo>
                  <a:cubicBezTo>
                    <a:pt x="18660" y="2474"/>
                    <a:pt x="18391" y="2278"/>
                    <a:pt x="18121" y="2082"/>
                  </a:cubicBezTo>
                  <a:lnTo>
                    <a:pt x="18121" y="2087"/>
                  </a:lnTo>
                  <a:lnTo>
                    <a:pt x="18121" y="2087"/>
                  </a:lnTo>
                  <a:cubicBezTo>
                    <a:pt x="17980" y="1974"/>
                    <a:pt x="17819" y="1880"/>
                    <a:pt x="17681" y="1764"/>
                  </a:cubicBezTo>
                  <a:lnTo>
                    <a:pt x="17436" y="1593"/>
                  </a:lnTo>
                  <a:close/>
                  <a:moveTo>
                    <a:pt x="17775" y="2992"/>
                  </a:moveTo>
                  <a:cubicBezTo>
                    <a:pt x="17898" y="3114"/>
                    <a:pt x="18030" y="3215"/>
                    <a:pt x="18146" y="3331"/>
                  </a:cubicBezTo>
                  <a:lnTo>
                    <a:pt x="18146" y="3307"/>
                  </a:lnTo>
                  <a:cubicBezTo>
                    <a:pt x="18391" y="3576"/>
                    <a:pt x="18660" y="3821"/>
                    <a:pt x="18905" y="4041"/>
                  </a:cubicBezTo>
                  <a:lnTo>
                    <a:pt x="18905" y="4066"/>
                  </a:lnTo>
                  <a:cubicBezTo>
                    <a:pt x="19038" y="4199"/>
                    <a:pt x="19171" y="4332"/>
                    <a:pt x="19323" y="4447"/>
                  </a:cubicBezTo>
                  <a:lnTo>
                    <a:pt x="19323" y="4447"/>
                  </a:lnTo>
                  <a:lnTo>
                    <a:pt x="18905" y="4139"/>
                  </a:lnTo>
                  <a:lnTo>
                    <a:pt x="18905" y="4115"/>
                  </a:lnTo>
                  <a:lnTo>
                    <a:pt x="18734" y="3943"/>
                  </a:lnTo>
                  <a:lnTo>
                    <a:pt x="18146" y="3331"/>
                  </a:lnTo>
                  <a:lnTo>
                    <a:pt x="18146" y="3356"/>
                  </a:lnTo>
                  <a:lnTo>
                    <a:pt x="17828" y="3062"/>
                  </a:lnTo>
                  <a:cubicBezTo>
                    <a:pt x="17812" y="3038"/>
                    <a:pt x="17794" y="3015"/>
                    <a:pt x="17775" y="2992"/>
                  </a:cubicBezTo>
                  <a:close/>
                  <a:moveTo>
                    <a:pt x="12783" y="4237"/>
                  </a:moveTo>
                  <a:lnTo>
                    <a:pt x="12685" y="4311"/>
                  </a:lnTo>
                  <a:cubicBezTo>
                    <a:pt x="12710" y="4360"/>
                    <a:pt x="12759" y="4409"/>
                    <a:pt x="12783" y="4458"/>
                  </a:cubicBezTo>
                  <a:lnTo>
                    <a:pt x="12587" y="4335"/>
                  </a:lnTo>
                  <a:lnTo>
                    <a:pt x="12465" y="4409"/>
                  </a:lnTo>
                  <a:lnTo>
                    <a:pt x="12832" y="4654"/>
                  </a:lnTo>
                  <a:lnTo>
                    <a:pt x="12832" y="4409"/>
                  </a:lnTo>
                  <a:lnTo>
                    <a:pt x="12881" y="4409"/>
                  </a:lnTo>
                  <a:lnTo>
                    <a:pt x="12783" y="4237"/>
                  </a:lnTo>
                  <a:close/>
                  <a:moveTo>
                    <a:pt x="13714" y="5070"/>
                  </a:moveTo>
                  <a:lnTo>
                    <a:pt x="13763" y="5143"/>
                  </a:lnTo>
                  <a:lnTo>
                    <a:pt x="13763" y="5094"/>
                  </a:lnTo>
                  <a:lnTo>
                    <a:pt x="13812" y="5168"/>
                  </a:lnTo>
                  <a:lnTo>
                    <a:pt x="13763" y="5143"/>
                  </a:lnTo>
                  <a:lnTo>
                    <a:pt x="13763" y="5168"/>
                  </a:lnTo>
                  <a:lnTo>
                    <a:pt x="13714" y="5070"/>
                  </a:lnTo>
                  <a:close/>
                  <a:moveTo>
                    <a:pt x="17313" y="1666"/>
                  </a:moveTo>
                  <a:lnTo>
                    <a:pt x="17215" y="1740"/>
                  </a:lnTo>
                  <a:cubicBezTo>
                    <a:pt x="17333" y="1904"/>
                    <a:pt x="17495" y="2113"/>
                    <a:pt x="17681" y="2346"/>
                  </a:cubicBezTo>
                  <a:lnTo>
                    <a:pt x="17681" y="2346"/>
                  </a:lnTo>
                  <a:lnTo>
                    <a:pt x="17681" y="2352"/>
                  </a:lnTo>
                  <a:cubicBezTo>
                    <a:pt x="17828" y="2499"/>
                    <a:pt x="17999" y="2695"/>
                    <a:pt x="18146" y="2866"/>
                  </a:cubicBezTo>
                  <a:cubicBezTo>
                    <a:pt x="18391" y="3111"/>
                    <a:pt x="18636" y="3380"/>
                    <a:pt x="18905" y="3625"/>
                  </a:cubicBezTo>
                  <a:lnTo>
                    <a:pt x="18905" y="3674"/>
                  </a:lnTo>
                  <a:cubicBezTo>
                    <a:pt x="19272" y="4041"/>
                    <a:pt x="19689" y="4409"/>
                    <a:pt x="20105" y="4727"/>
                  </a:cubicBezTo>
                  <a:cubicBezTo>
                    <a:pt x="20252" y="4850"/>
                    <a:pt x="20374" y="4972"/>
                    <a:pt x="20521" y="5094"/>
                  </a:cubicBezTo>
                  <a:cubicBezTo>
                    <a:pt x="20644" y="5192"/>
                    <a:pt x="20766" y="5315"/>
                    <a:pt x="20889" y="5413"/>
                  </a:cubicBezTo>
                  <a:lnTo>
                    <a:pt x="20889" y="5266"/>
                  </a:lnTo>
                  <a:cubicBezTo>
                    <a:pt x="20766" y="5168"/>
                    <a:pt x="20644" y="5045"/>
                    <a:pt x="20521" y="4947"/>
                  </a:cubicBezTo>
                  <a:cubicBezTo>
                    <a:pt x="20374" y="4825"/>
                    <a:pt x="20252" y="4703"/>
                    <a:pt x="20105" y="4580"/>
                  </a:cubicBezTo>
                  <a:cubicBezTo>
                    <a:pt x="19689" y="4213"/>
                    <a:pt x="19272" y="3846"/>
                    <a:pt x="18905" y="3478"/>
                  </a:cubicBezTo>
                  <a:cubicBezTo>
                    <a:pt x="18636" y="3209"/>
                    <a:pt x="18366" y="2964"/>
                    <a:pt x="18146" y="2695"/>
                  </a:cubicBezTo>
                  <a:cubicBezTo>
                    <a:pt x="18007" y="2509"/>
                    <a:pt x="17846" y="2346"/>
                    <a:pt x="17705" y="2184"/>
                  </a:cubicBezTo>
                  <a:lnTo>
                    <a:pt x="17705" y="2184"/>
                  </a:lnTo>
                  <a:lnTo>
                    <a:pt x="17705" y="2156"/>
                  </a:lnTo>
                  <a:lnTo>
                    <a:pt x="17681" y="2156"/>
                  </a:lnTo>
                  <a:cubicBezTo>
                    <a:pt x="17534" y="1984"/>
                    <a:pt x="17411" y="1838"/>
                    <a:pt x="17313" y="1666"/>
                  </a:cubicBezTo>
                  <a:close/>
                  <a:moveTo>
                    <a:pt x="12759" y="5658"/>
                  </a:moveTo>
                  <a:lnTo>
                    <a:pt x="12881" y="5805"/>
                  </a:lnTo>
                  <a:lnTo>
                    <a:pt x="12881" y="5829"/>
                  </a:lnTo>
                  <a:lnTo>
                    <a:pt x="12759" y="5658"/>
                  </a:lnTo>
                  <a:close/>
                  <a:moveTo>
                    <a:pt x="15305" y="2842"/>
                  </a:moveTo>
                  <a:lnTo>
                    <a:pt x="15207" y="2890"/>
                  </a:lnTo>
                  <a:lnTo>
                    <a:pt x="15256" y="2988"/>
                  </a:lnTo>
                  <a:cubicBezTo>
                    <a:pt x="15232" y="2964"/>
                    <a:pt x="15207" y="2964"/>
                    <a:pt x="15158" y="2915"/>
                  </a:cubicBezTo>
                  <a:lnTo>
                    <a:pt x="15036" y="2988"/>
                  </a:lnTo>
                  <a:cubicBezTo>
                    <a:pt x="15158" y="3086"/>
                    <a:pt x="15330" y="3160"/>
                    <a:pt x="15477" y="3307"/>
                  </a:cubicBezTo>
                  <a:cubicBezTo>
                    <a:pt x="15942" y="3943"/>
                    <a:pt x="16481" y="4678"/>
                    <a:pt x="16995" y="5413"/>
                  </a:cubicBezTo>
                  <a:cubicBezTo>
                    <a:pt x="16187" y="4654"/>
                    <a:pt x="15403" y="3846"/>
                    <a:pt x="14987" y="3331"/>
                  </a:cubicBezTo>
                  <a:cubicBezTo>
                    <a:pt x="14913" y="3258"/>
                    <a:pt x="14864" y="3184"/>
                    <a:pt x="14840" y="3111"/>
                  </a:cubicBezTo>
                  <a:lnTo>
                    <a:pt x="14718" y="3184"/>
                  </a:lnTo>
                  <a:cubicBezTo>
                    <a:pt x="14767" y="3233"/>
                    <a:pt x="14840" y="3331"/>
                    <a:pt x="14889" y="3380"/>
                  </a:cubicBezTo>
                  <a:cubicBezTo>
                    <a:pt x="15403" y="3992"/>
                    <a:pt x="16358" y="4972"/>
                    <a:pt x="17338" y="5878"/>
                  </a:cubicBezTo>
                  <a:cubicBezTo>
                    <a:pt x="17460" y="6025"/>
                    <a:pt x="17558" y="6172"/>
                    <a:pt x="17656" y="6319"/>
                  </a:cubicBezTo>
                  <a:lnTo>
                    <a:pt x="17656" y="6000"/>
                  </a:lnTo>
                  <a:cubicBezTo>
                    <a:pt x="17558" y="5902"/>
                    <a:pt x="17460" y="5829"/>
                    <a:pt x="17362" y="5756"/>
                  </a:cubicBezTo>
                  <a:cubicBezTo>
                    <a:pt x="16824" y="4972"/>
                    <a:pt x="16260" y="4213"/>
                    <a:pt x="15771" y="3552"/>
                  </a:cubicBezTo>
                  <a:lnTo>
                    <a:pt x="15771" y="3552"/>
                  </a:lnTo>
                  <a:cubicBezTo>
                    <a:pt x="16211" y="3846"/>
                    <a:pt x="16726" y="4286"/>
                    <a:pt x="17411" y="4825"/>
                  </a:cubicBezTo>
                  <a:cubicBezTo>
                    <a:pt x="17460" y="4898"/>
                    <a:pt x="17558" y="4947"/>
                    <a:pt x="17656" y="5070"/>
                  </a:cubicBezTo>
                  <a:lnTo>
                    <a:pt x="17656" y="4898"/>
                  </a:lnTo>
                  <a:lnTo>
                    <a:pt x="17681" y="4898"/>
                  </a:lnTo>
                  <a:lnTo>
                    <a:pt x="17534" y="4727"/>
                  </a:lnTo>
                  <a:cubicBezTo>
                    <a:pt x="16677" y="4041"/>
                    <a:pt x="16040" y="3527"/>
                    <a:pt x="15575" y="3209"/>
                  </a:cubicBezTo>
                  <a:lnTo>
                    <a:pt x="15305" y="2842"/>
                  </a:lnTo>
                  <a:close/>
                  <a:moveTo>
                    <a:pt x="16848" y="1911"/>
                  </a:moveTo>
                  <a:lnTo>
                    <a:pt x="16701" y="2009"/>
                  </a:lnTo>
                  <a:cubicBezTo>
                    <a:pt x="16946" y="2254"/>
                    <a:pt x="17289" y="2621"/>
                    <a:pt x="17681" y="3062"/>
                  </a:cubicBezTo>
                  <a:lnTo>
                    <a:pt x="17754" y="3135"/>
                  </a:lnTo>
                  <a:lnTo>
                    <a:pt x="18146" y="3527"/>
                  </a:lnTo>
                  <a:lnTo>
                    <a:pt x="18146" y="3503"/>
                  </a:lnTo>
                  <a:lnTo>
                    <a:pt x="18244" y="3601"/>
                  </a:lnTo>
                  <a:lnTo>
                    <a:pt x="18146" y="3527"/>
                  </a:lnTo>
                  <a:lnTo>
                    <a:pt x="18146" y="3576"/>
                  </a:lnTo>
                  <a:lnTo>
                    <a:pt x="17681" y="3233"/>
                  </a:lnTo>
                  <a:lnTo>
                    <a:pt x="17681" y="3380"/>
                  </a:lnTo>
                  <a:lnTo>
                    <a:pt x="18146" y="3723"/>
                  </a:lnTo>
                  <a:lnTo>
                    <a:pt x="18146" y="3699"/>
                  </a:lnTo>
                  <a:lnTo>
                    <a:pt x="18636" y="4066"/>
                  </a:lnTo>
                  <a:lnTo>
                    <a:pt x="18905" y="4360"/>
                  </a:lnTo>
                  <a:lnTo>
                    <a:pt x="18905" y="4384"/>
                  </a:lnTo>
                  <a:cubicBezTo>
                    <a:pt x="19346" y="4825"/>
                    <a:pt x="19738" y="5290"/>
                    <a:pt x="20105" y="5682"/>
                  </a:cubicBezTo>
                  <a:cubicBezTo>
                    <a:pt x="20252" y="5829"/>
                    <a:pt x="20399" y="5976"/>
                    <a:pt x="20521" y="6147"/>
                  </a:cubicBezTo>
                  <a:cubicBezTo>
                    <a:pt x="20644" y="6294"/>
                    <a:pt x="20766" y="6441"/>
                    <a:pt x="20889" y="6564"/>
                  </a:cubicBezTo>
                  <a:lnTo>
                    <a:pt x="20889" y="6392"/>
                  </a:lnTo>
                  <a:cubicBezTo>
                    <a:pt x="20766" y="6245"/>
                    <a:pt x="20644" y="6123"/>
                    <a:pt x="20521" y="5951"/>
                  </a:cubicBezTo>
                  <a:cubicBezTo>
                    <a:pt x="20399" y="5805"/>
                    <a:pt x="20252" y="5658"/>
                    <a:pt x="20105" y="5511"/>
                  </a:cubicBezTo>
                  <a:cubicBezTo>
                    <a:pt x="19787" y="5168"/>
                    <a:pt x="19468" y="4825"/>
                    <a:pt x="19125" y="4458"/>
                  </a:cubicBezTo>
                  <a:lnTo>
                    <a:pt x="19125" y="4458"/>
                  </a:lnTo>
                  <a:lnTo>
                    <a:pt x="20105" y="5143"/>
                  </a:lnTo>
                  <a:lnTo>
                    <a:pt x="20227" y="5217"/>
                  </a:lnTo>
                  <a:cubicBezTo>
                    <a:pt x="20325" y="5315"/>
                    <a:pt x="20448" y="5413"/>
                    <a:pt x="20521" y="5462"/>
                  </a:cubicBezTo>
                  <a:cubicBezTo>
                    <a:pt x="20644" y="5584"/>
                    <a:pt x="20766" y="5682"/>
                    <a:pt x="20889" y="5780"/>
                  </a:cubicBezTo>
                  <a:lnTo>
                    <a:pt x="20889" y="5535"/>
                  </a:lnTo>
                  <a:lnTo>
                    <a:pt x="20521" y="5290"/>
                  </a:lnTo>
                  <a:lnTo>
                    <a:pt x="20325" y="5143"/>
                  </a:lnTo>
                  <a:lnTo>
                    <a:pt x="20105" y="4947"/>
                  </a:lnTo>
                  <a:cubicBezTo>
                    <a:pt x="19738" y="4605"/>
                    <a:pt x="19346" y="4237"/>
                    <a:pt x="18905" y="3894"/>
                  </a:cubicBezTo>
                  <a:lnTo>
                    <a:pt x="18905" y="3870"/>
                  </a:lnTo>
                  <a:cubicBezTo>
                    <a:pt x="18660" y="3625"/>
                    <a:pt x="18391" y="3380"/>
                    <a:pt x="18146" y="3111"/>
                  </a:cubicBezTo>
                  <a:lnTo>
                    <a:pt x="18146" y="3135"/>
                  </a:lnTo>
                  <a:cubicBezTo>
                    <a:pt x="17999" y="2988"/>
                    <a:pt x="17828" y="2866"/>
                    <a:pt x="17681" y="2719"/>
                  </a:cubicBezTo>
                  <a:cubicBezTo>
                    <a:pt x="17485" y="2572"/>
                    <a:pt x="17313" y="2376"/>
                    <a:pt x="17166" y="2205"/>
                  </a:cubicBezTo>
                  <a:cubicBezTo>
                    <a:pt x="17044" y="2082"/>
                    <a:pt x="16946" y="1984"/>
                    <a:pt x="16848" y="1911"/>
                  </a:cubicBezTo>
                  <a:close/>
                  <a:moveTo>
                    <a:pt x="18146" y="6392"/>
                  </a:moveTo>
                  <a:lnTo>
                    <a:pt x="18146" y="6515"/>
                  </a:lnTo>
                  <a:cubicBezTo>
                    <a:pt x="18138" y="6508"/>
                    <a:pt x="18129" y="6501"/>
                    <a:pt x="18121" y="6494"/>
                  </a:cubicBezTo>
                  <a:lnTo>
                    <a:pt x="18121" y="6494"/>
                  </a:lnTo>
                  <a:lnTo>
                    <a:pt x="18121" y="6515"/>
                  </a:lnTo>
                  <a:cubicBezTo>
                    <a:pt x="18268" y="6637"/>
                    <a:pt x="18391" y="6735"/>
                    <a:pt x="18513" y="6858"/>
                  </a:cubicBezTo>
                  <a:lnTo>
                    <a:pt x="18881" y="7127"/>
                  </a:lnTo>
                  <a:lnTo>
                    <a:pt x="18881" y="6980"/>
                  </a:lnTo>
                  <a:lnTo>
                    <a:pt x="18905" y="6980"/>
                  </a:lnTo>
                  <a:lnTo>
                    <a:pt x="18611" y="6760"/>
                  </a:lnTo>
                  <a:cubicBezTo>
                    <a:pt x="18449" y="6644"/>
                    <a:pt x="18287" y="6528"/>
                    <a:pt x="18146" y="6392"/>
                  </a:cubicBezTo>
                  <a:close/>
                  <a:moveTo>
                    <a:pt x="11412" y="5070"/>
                  </a:moveTo>
                  <a:lnTo>
                    <a:pt x="11265" y="5168"/>
                  </a:lnTo>
                  <a:cubicBezTo>
                    <a:pt x="11510" y="5682"/>
                    <a:pt x="11803" y="6319"/>
                    <a:pt x="12195" y="7127"/>
                  </a:cubicBezTo>
                  <a:lnTo>
                    <a:pt x="12293" y="7298"/>
                  </a:lnTo>
                  <a:lnTo>
                    <a:pt x="12293" y="7029"/>
                  </a:lnTo>
                  <a:cubicBezTo>
                    <a:pt x="12073" y="6588"/>
                    <a:pt x="11901" y="6245"/>
                    <a:pt x="11755" y="5902"/>
                  </a:cubicBezTo>
                  <a:lnTo>
                    <a:pt x="11755" y="5902"/>
                  </a:lnTo>
                  <a:cubicBezTo>
                    <a:pt x="11901" y="6172"/>
                    <a:pt x="12073" y="6441"/>
                    <a:pt x="12293" y="6784"/>
                  </a:cubicBezTo>
                  <a:lnTo>
                    <a:pt x="12293" y="6539"/>
                  </a:lnTo>
                  <a:lnTo>
                    <a:pt x="12318" y="6539"/>
                  </a:lnTo>
                  <a:cubicBezTo>
                    <a:pt x="11901" y="5902"/>
                    <a:pt x="11632" y="5413"/>
                    <a:pt x="11412" y="5070"/>
                  </a:cubicBezTo>
                  <a:close/>
                  <a:moveTo>
                    <a:pt x="13248" y="4923"/>
                  </a:moveTo>
                  <a:lnTo>
                    <a:pt x="13665" y="5217"/>
                  </a:lnTo>
                  <a:lnTo>
                    <a:pt x="13665" y="5241"/>
                  </a:lnTo>
                  <a:lnTo>
                    <a:pt x="13714" y="5241"/>
                  </a:lnTo>
                  <a:lnTo>
                    <a:pt x="13763" y="5339"/>
                  </a:lnTo>
                  <a:lnTo>
                    <a:pt x="13763" y="5315"/>
                  </a:lnTo>
                  <a:lnTo>
                    <a:pt x="15697" y="7543"/>
                  </a:lnTo>
                  <a:cubicBezTo>
                    <a:pt x="15036" y="6906"/>
                    <a:pt x="14375" y="6270"/>
                    <a:pt x="13763" y="5707"/>
                  </a:cubicBezTo>
                  <a:lnTo>
                    <a:pt x="13763" y="5658"/>
                  </a:lnTo>
                  <a:lnTo>
                    <a:pt x="13665" y="5535"/>
                  </a:lnTo>
                  <a:lnTo>
                    <a:pt x="13665" y="5511"/>
                  </a:lnTo>
                  <a:cubicBezTo>
                    <a:pt x="13518" y="5290"/>
                    <a:pt x="13371" y="5094"/>
                    <a:pt x="13248" y="4923"/>
                  </a:cubicBezTo>
                  <a:close/>
                  <a:moveTo>
                    <a:pt x="16799" y="5927"/>
                  </a:moveTo>
                  <a:lnTo>
                    <a:pt x="17068" y="6123"/>
                  </a:lnTo>
                  <a:cubicBezTo>
                    <a:pt x="17289" y="6245"/>
                    <a:pt x="17460" y="6392"/>
                    <a:pt x="17681" y="6515"/>
                  </a:cubicBezTo>
                  <a:lnTo>
                    <a:pt x="17681" y="6490"/>
                  </a:lnTo>
                  <a:cubicBezTo>
                    <a:pt x="17754" y="6515"/>
                    <a:pt x="17828" y="6564"/>
                    <a:pt x="17925" y="6637"/>
                  </a:cubicBezTo>
                  <a:lnTo>
                    <a:pt x="18146" y="6906"/>
                  </a:lnTo>
                  <a:lnTo>
                    <a:pt x="18146" y="7004"/>
                  </a:lnTo>
                  <a:cubicBezTo>
                    <a:pt x="18293" y="7225"/>
                    <a:pt x="18440" y="7421"/>
                    <a:pt x="18562" y="7617"/>
                  </a:cubicBezTo>
                  <a:lnTo>
                    <a:pt x="18146" y="7225"/>
                  </a:lnTo>
                  <a:lnTo>
                    <a:pt x="18146" y="7176"/>
                  </a:lnTo>
                  <a:lnTo>
                    <a:pt x="17681" y="6760"/>
                  </a:lnTo>
                  <a:lnTo>
                    <a:pt x="17681" y="6735"/>
                  </a:lnTo>
                  <a:lnTo>
                    <a:pt x="16799" y="5927"/>
                  </a:lnTo>
                  <a:close/>
                  <a:moveTo>
                    <a:pt x="20105" y="7927"/>
                  </a:moveTo>
                  <a:lnTo>
                    <a:pt x="20154" y="8008"/>
                  </a:lnTo>
                  <a:lnTo>
                    <a:pt x="20154" y="8008"/>
                  </a:lnTo>
                  <a:lnTo>
                    <a:pt x="20105" y="7943"/>
                  </a:lnTo>
                  <a:lnTo>
                    <a:pt x="20105" y="7943"/>
                  </a:lnTo>
                  <a:lnTo>
                    <a:pt x="20105" y="7927"/>
                  </a:lnTo>
                  <a:close/>
                  <a:moveTo>
                    <a:pt x="15942" y="2450"/>
                  </a:moveTo>
                  <a:lnTo>
                    <a:pt x="15820" y="2499"/>
                  </a:lnTo>
                  <a:cubicBezTo>
                    <a:pt x="16064" y="2842"/>
                    <a:pt x="16481" y="3429"/>
                    <a:pt x="16726" y="3699"/>
                  </a:cubicBezTo>
                  <a:lnTo>
                    <a:pt x="16848" y="3821"/>
                  </a:lnTo>
                  <a:lnTo>
                    <a:pt x="17142" y="4164"/>
                  </a:lnTo>
                  <a:lnTo>
                    <a:pt x="17681" y="4825"/>
                  </a:lnTo>
                  <a:lnTo>
                    <a:pt x="17681" y="4801"/>
                  </a:lnTo>
                  <a:lnTo>
                    <a:pt x="17950" y="5143"/>
                  </a:lnTo>
                  <a:lnTo>
                    <a:pt x="17950" y="5143"/>
                  </a:lnTo>
                  <a:lnTo>
                    <a:pt x="17681" y="4850"/>
                  </a:lnTo>
                  <a:lnTo>
                    <a:pt x="17681" y="5045"/>
                  </a:lnTo>
                  <a:cubicBezTo>
                    <a:pt x="17803" y="5168"/>
                    <a:pt x="17950" y="5339"/>
                    <a:pt x="18146" y="5535"/>
                  </a:cubicBezTo>
                  <a:lnTo>
                    <a:pt x="18146" y="5511"/>
                  </a:lnTo>
                  <a:lnTo>
                    <a:pt x="18391" y="5780"/>
                  </a:lnTo>
                  <a:cubicBezTo>
                    <a:pt x="18538" y="5951"/>
                    <a:pt x="18734" y="6172"/>
                    <a:pt x="18905" y="6368"/>
                  </a:cubicBezTo>
                  <a:lnTo>
                    <a:pt x="18905" y="6392"/>
                  </a:lnTo>
                  <a:lnTo>
                    <a:pt x="19027" y="6515"/>
                  </a:lnTo>
                  <a:cubicBezTo>
                    <a:pt x="19386" y="6969"/>
                    <a:pt x="19745" y="7400"/>
                    <a:pt x="20080" y="7853"/>
                  </a:cubicBezTo>
                  <a:lnTo>
                    <a:pt x="20080" y="7853"/>
                  </a:lnTo>
                  <a:lnTo>
                    <a:pt x="20080" y="7666"/>
                  </a:lnTo>
                  <a:cubicBezTo>
                    <a:pt x="20089" y="7677"/>
                    <a:pt x="20097" y="7689"/>
                    <a:pt x="20105" y="7700"/>
                  </a:cubicBezTo>
                  <a:lnTo>
                    <a:pt x="20105" y="7700"/>
                  </a:lnTo>
                  <a:lnTo>
                    <a:pt x="20105" y="7666"/>
                  </a:lnTo>
                  <a:cubicBezTo>
                    <a:pt x="20007" y="7592"/>
                    <a:pt x="19958" y="7470"/>
                    <a:pt x="19860" y="7372"/>
                  </a:cubicBezTo>
                  <a:lnTo>
                    <a:pt x="19860" y="7372"/>
                  </a:lnTo>
                  <a:lnTo>
                    <a:pt x="20105" y="7617"/>
                  </a:lnTo>
                  <a:cubicBezTo>
                    <a:pt x="20252" y="7739"/>
                    <a:pt x="20374" y="7886"/>
                    <a:pt x="20521" y="8008"/>
                  </a:cubicBezTo>
                  <a:lnTo>
                    <a:pt x="20570" y="8082"/>
                  </a:lnTo>
                  <a:lnTo>
                    <a:pt x="20693" y="8008"/>
                  </a:lnTo>
                  <a:lnTo>
                    <a:pt x="20521" y="7862"/>
                  </a:lnTo>
                  <a:cubicBezTo>
                    <a:pt x="20374" y="7739"/>
                    <a:pt x="20252" y="7592"/>
                    <a:pt x="20105" y="7421"/>
                  </a:cubicBezTo>
                  <a:cubicBezTo>
                    <a:pt x="19762" y="7102"/>
                    <a:pt x="19419" y="6760"/>
                    <a:pt x="19125" y="6417"/>
                  </a:cubicBezTo>
                  <a:lnTo>
                    <a:pt x="18905" y="6172"/>
                  </a:lnTo>
                  <a:lnTo>
                    <a:pt x="18905" y="6147"/>
                  </a:lnTo>
                  <a:cubicBezTo>
                    <a:pt x="18660" y="5829"/>
                    <a:pt x="18391" y="5511"/>
                    <a:pt x="18146" y="5168"/>
                  </a:cubicBezTo>
                  <a:lnTo>
                    <a:pt x="18146" y="5192"/>
                  </a:lnTo>
                  <a:lnTo>
                    <a:pt x="17779" y="4727"/>
                  </a:lnTo>
                  <a:lnTo>
                    <a:pt x="18146" y="5094"/>
                  </a:lnTo>
                  <a:cubicBezTo>
                    <a:pt x="18391" y="5339"/>
                    <a:pt x="18636" y="5633"/>
                    <a:pt x="18905" y="5878"/>
                  </a:cubicBezTo>
                  <a:lnTo>
                    <a:pt x="18905" y="5829"/>
                  </a:lnTo>
                  <a:cubicBezTo>
                    <a:pt x="19297" y="6196"/>
                    <a:pt x="19689" y="6613"/>
                    <a:pt x="20105" y="6931"/>
                  </a:cubicBezTo>
                  <a:cubicBezTo>
                    <a:pt x="20252" y="7053"/>
                    <a:pt x="20374" y="7176"/>
                    <a:pt x="20521" y="7298"/>
                  </a:cubicBezTo>
                  <a:lnTo>
                    <a:pt x="20521" y="7347"/>
                  </a:lnTo>
                  <a:cubicBezTo>
                    <a:pt x="20595" y="7396"/>
                    <a:pt x="20693" y="7470"/>
                    <a:pt x="20742" y="7494"/>
                  </a:cubicBezTo>
                  <a:cubicBezTo>
                    <a:pt x="20791" y="7519"/>
                    <a:pt x="20840" y="7592"/>
                    <a:pt x="20889" y="7617"/>
                  </a:cubicBezTo>
                  <a:lnTo>
                    <a:pt x="20889" y="7298"/>
                  </a:lnTo>
                  <a:cubicBezTo>
                    <a:pt x="20766" y="7176"/>
                    <a:pt x="20644" y="7053"/>
                    <a:pt x="20521" y="6906"/>
                  </a:cubicBezTo>
                  <a:lnTo>
                    <a:pt x="20105" y="6441"/>
                  </a:lnTo>
                  <a:lnTo>
                    <a:pt x="19762" y="6074"/>
                  </a:lnTo>
                  <a:cubicBezTo>
                    <a:pt x="19493" y="5780"/>
                    <a:pt x="19174" y="5437"/>
                    <a:pt x="18905" y="5143"/>
                  </a:cubicBezTo>
                  <a:cubicBezTo>
                    <a:pt x="18636" y="4825"/>
                    <a:pt x="18366" y="4531"/>
                    <a:pt x="18146" y="4286"/>
                  </a:cubicBezTo>
                  <a:lnTo>
                    <a:pt x="18146" y="4237"/>
                  </a:lnTo>
                  <a:cubicBezTo>
                    <a:pt x="17950" y="4066"/>
                    <a:pt x="17803" y="3919"/>
                    <a:pt x="17681" y="3723"/>
                  </a:cubicBezTo>
                  <a:lnTo>
                    <a:pt x="17681" y="3919"/>
                  </a:lnTo>
                  <a:cubicBezTo>
                    <a:pt x="17828" y="4066"/>
                    <a:pt x="17999" y="4237"/>
                    <a:pt x="18146" y="4433"/>
                  </a:cubicBezTo>
                  <a:lnTo>
                    <a:pt x="18146" y="4458"/>
                  </a:lnTo>
                  <a:cubicBezTo>
                    <a:pt x="18391" y="4727"/>
                    <a:pt x="18660" y="5045"/>
                    <a:pt x="18905" y="5339"/>
                  </a:cubicBezTo>
                  <a:lnTo>
                    <a:pt x="18905" y="5315"/>
                  </a:lnTo>
                  <a:cubicBezTo>
                    <a:pt x="19150" y="5584"/>
                    <a:pt x="19419" y="5902"/>
                    <a:pt x="19664" y="6172"/>
                  </a:cubicBezTo>
                  <a:lnTo>
                    <a:pt x="20105" y="6637"/>
                  </a:lnTo>
                  <a:lnTo>
                    <a:pt x="20521" y="7102"/>
                  </a:lnTo>
                  <a:lnTo>
                    <a:pt x="20681" y="7278"/>
                  </a:lnTo>
                  <a:lnTo>
                    <a:pt x="20681" y="7278"/>
                  </a:lnTo>
                  <a:cubicBezTo>
                    <a:pt x="20634" y="7236"/>
                    <a:pt x="20578" y="7194"/>
                    <a:pt x="20521" y="7151"/>
                  </a:cubicBezTo>
                  <a:cubicBezTo>
                    <a:pt x="20399" y="7029"/>
                    <a:pt x="20252" y="6906"/>
                    <a:pt x="20105" y="6784"/>
                  </a:cubicBezTo>
                  <a:cubicBezTo>
                    <a:pt x="19713" y="6441"/>
                    <a:pt x="19297" y="6049"/>
                    <a:pt x="18905" y="5658"/>
                  </a:cubicBezTo>
                  <a:lnTo>
                    <a:pt x="18905" y="5682"/>
                  </a:lnTo>
                  <a:lnTo>
                    <a:pt x="18146" y="4923"/>
                  </a:lnTo>
                  <a:cubicBezTo>
                    <a:pt x="17950" y="4776"/>
                    <a:pt x="17803" y="4605"/>
                    <a:pt x="17681" y="4458"/>
                  </a:cubicBezTo>
                  <a:cubicBezTo>
                    <a:pt x="17387" y="4164"/>
                    <a:pt x="17142" y="3919"/>
                    <a:pt x="16970" y="3723"/>
                  </a:cubicBezTo>
                  <a:cubicBezTo>
                    <a:pt x="16554" y="3209"/>
                    <a:pt x="16187" y="2744"/>
                    <a:pt x="15942" y="2450"/>
                  </a:cubicBezTo>
                  <a:close/>
                  <a:moveTo>
                    <a:pt x="18636" y="8425"/>
                  </a:moveTo>
                  <a:lnTo>
                    <a:pt x="18905" y="8645"/>
                  </a:lnTo>
                  <a:lnTo>
                    <a:pt x="18905" y="8645"/>
                  </a:lnTo>
                  <a:lnTo>
                    <a:pt x="18783" y="8596"/>
                  </a:lnTo>
                  <a:lnTo>
                    <a:pt x="18636" y="8425"/>
                  </a:lnTo>
                  <a:close/>
                  <a:moveTo>
                    <a:pt x="9118" y="7081"/>
                  </a:moveTo>
                  <a:cubicBezTo>
                    <a:pt x="9122" y="7081"/>
                    <a:pt x="9127" y="7084"/>
                    <a:pt x="9134" y="7087"/>
                  </a:cubicBezTo>
                  <a:lnTo>
                    <a:pt x="9134" y="7087"/>
                  </a:lnTo>
                  <a:lnTo>
                    <a:pt x="9134" y="7127"/>
                  </a:lnTo>
                  <a:cubicBezTo>
                    <a:pt x="9232" y="7151"/>
                    <a:pt x="9330" y="7249"/>
                    <a:pt x="9477" y="7372"/>
                  </a:cubicBezTo>
                  <a:lnTo>
                    <a:pt x="9477" y="7347"/>
                  </a:lnTo>
                  <a:cubicBezTo>
                    <a:pt x="9741" y="7588"/>
                    <a:pt x="10100" y="7969"/>
                    <a:pt x="10530" y="8423"/>
                  </a:cubicBezTo>
                  <a:lnTo>
                    <a:pt x="10530" y="8423"/>
                  </a:lnTo>
                  <a:lnTo>
                    <a:pt x="10530" y="8474"/>
                  </a:lnTo>
                  <a:lnTo>
                    <a:pt x="10555" y="8498"/>
                  </a:lnTo>
                  <a:lnTo>
                    <a:pt x="10604" y="8596"/>
                  </a:lnTo>
                  <a:cubicBezTo>
                    <a:pt x="10799" y="8866"/>
                    <a:pt x="10946" y="9135"/>
                    <a:pt x="11142" y="9429"/>
                  </a:cubicBezTo>
                  <a:lnTo>
                    <a:pt x="11216" y="9551"/>
                  </a:lnTo>
                  <a:lnTo>
                    <a:pt x="11142" y="9453"/>
                  </a:lnTo>
                  <a:lnTo>
                    <a:pt x="11142" y="9429"/>
                  </a:lnTo>
                  <a:lnTo>
                    <a:pt x="10555" y="8841"/>
                  </a:lnTo>
                  <a:lnTo>
                    <a:pt x="9967" y="8253"/>
                  </a:lnTo>
                  <a:lnTo>
                    <a:pt x="9477" y="7764"/>
                  </a:lnTo>
                  <a:lnTo>
                    <a:pt x="9183" y="7421"/>
                  </a:lnTo>
                  <a:lnTo>
                    <a:pt x="9183" y="7396"/>
                  </a:lnTo>
                  <a:cubicBezTo>
                    <a:pt x="9110" y="7225"/>
                    <a:pt x="9085" y="7127"/>
                    <a:pt x="9110" y="7102"/>
                  </a:cubicBezTo>
                  <a:cubicBezTo>
                    <a:pt x="9110" y="7086"/>
                    <a:pt x="9113" y="7081"/>
                    <a:pt x="9118" y="7081"/>
                  </a:cubicBezTo>
                  <a:close/>
                  <a:moveTo>
                    <a:pt x="12318" y="6980"/>
                  </a:moveTo>
                  <a:lnTo>
                    <a:pt x="12318" y="7249"/>
                  </a:lnTo>
                  <a:cubicBezTo>
                    <a:pt x="12514" y="7617"/>
                    <a:pt x="12685" y="7959"/>
                    <a:pt x="12881" y="8278"/>
                  </a:cubicBezTo>
                  <a:lnTo>
                    <a:pt x="12881" y="8327"/>
                  </a:lnTo>
                  <a:lnTo>
                    <a:pt x="12979" y="8498"/>
                  </a:lnTo>
                  <a:lnTo>
                    <a:pt x="12979" y="8498"/>
                  </a:lnTo>
                  <a:lnTo>
                    <a:pt x="12881" y="8376"/>
                  </a:lnTo>
                  <a:cubicBezTo>
                    <a:pt x="12685" y="8204"/>
                    <a:pt x="12514" y="7984"/>
                    <a:pt x="12367" y="7764"/>
                  </a:cubicBezTo>
                  <a:lnTo>
                    <a:pt x="12367" y="8106"/>
                  </a:lnTo>
                  <a:lnTo>
                    <a:pt x="12391" y="8131"/>
                  </a:lnTo>
                  <a:cubicBezTo>
                    <a:pt x="12465" y="8253"/>
                    <a:pt x="12661" y="8400"/>
                    <a:pt x="12881" y="8621"/>
                  </a:cubicBezTo>
                  <a:lnTo>
                    <a:pt x="13175" y="8939"/>
                  </a:lnTo>
                  <a:lnTo>
                    <a:pt x="13199" y="8963"/>
                  </a:lnTo>
                  <a:cubicBezTo>
                    <a:pt x="13371" y="9233"/>
                    <a:pt x="13518" y="9502"/>
                    <a:pt x="13640" y="9747"/>
                  </a:cubicBezTo>
                  <a:lnTo>
                    <a:pt x="13640" y="9502"/>
                  </a:lnTo>
                  <a:lnTo>
                    <a:pt x="13591" y="9429"/>
                  </a:lnTo>
                  <a:lnTo>
                    <a:pt x="13591" y="9429"/>
                  </a:lnTo>
                  <a:lnTo>
                    <a:pt x="13640" y="9478"/>
                  </a:lnTo>
                  <a:lnTo>
                    <a:pt x="13640" y="9233"/>
                  </a:lnTo>
                  <a:lnTo>
                    <a:pt x="13665" y="9233"/>
                  </a:lnTo>
                  <a:lnTo>
                    <a:pt x="13346" y="8890"/>
                  </a:lnTo>
                  <a:cubicBezTo>
                    <a:pt x="13175" y="8621"/>
                    <a:pt x="13028" y="8351"/>
                    <a:pt x="12881" y="8033"/>
                  </a:cubicBezTo>
                  <a:cubicBezTo>
                    <a:pt x="12685" y="7715"/>
                    <a:pt x="12514" y="7372"/>
                    <a:pt x="12367" y="7004"/>
                  </a:cubicBezTo>
                  <a:lnTo>
                    <a:pt x="12318" y="6980"/>
                  </a:lnTo>
                  <a:close/>
                  <a:moveTo>
                    <a:pt x="14130" y="3503"/>
                  </a:moveTo>
                  <a:lnTo>
                    <a:pt x="14007" y="3576"/>
                  </a:lnTo>
                  <a:lnTo>
                    <a:pt x="15599" y="5070"/>
                  </a:lnTo>
                  <a:lnTo>
                    <a:pt x="15599" y="5070"/>
                  </a:lnTo>
                  <a:lnTo>
                    <a:pt x="14203" y="4188"/>
                  </a:lnTo>
                  <a:cubicBezTo>
                    <a:pt x="14032" y="4041"/>
                    <a:pt x="13885" y="3919"/>
                    <a:pt x="13763" y="3797"/>
                  </a:cubicBezTo>
                  <a:lnTo>
                    <a:pt x="13689" y="3723"/>
                  </a:lnTo>
                  <a:lnTo>
                    <a:pt x="13665" y="3723"/>
                  </a:lnTo>
                  <a:lnTo>
                    <a:pt x="13665" y="3748"/>
                  </a:lnTo>
                  <a:lnTo>
                    <a:pt x="13591" y="3821"/>
                  </a:lnTo>
                  <a:lnTo>
                    <a:pt x="13640" y="3870"/>
                  </a:lnTo>
                  <a:lnTo>
                    <a:pt x="13591" y="3846"/>
                  </a:lnTo>
                  <a:lnTo>
                    <a:pt x="13469" y="3919"/>
                  </a:lnTo>
                  <a:lnTo>
                    <a:pt x="13665" y="4041"/>
                  </a:lnTo>
                  <a:lnTo>
                    <a:pt x="13665" y="3992"/>
                  </a:lnTo>
                  <a:lnTo>
                    <a:pt x="13763" y="4066"/>
                  </a:lnTo>
                  <a:lnTo>
                    <a:pt x="14130" y="4286"/>
                  </a:lnTo>
                  <a:cubicBezTo>
                    <a:pt x="14693" y="4801"/>
                    <a:pt x="15330" y="5413"/>
                    <a:pt x="16040" y="6074"/>
                  </a:cubicBezTo>
                  <a:cubicBezTo>
                    <a:pt x="15183" y="5339"/>
                    <a:pt x="14326" y="4605"/>
                    <a:pt x="13763" y="4164"/>
                  </a:cubicBezTo>
                  <a:lnTo>
                    <a:pt x="13763" y="4188"/>
                  </a:lnTo>
                  <a:lnTo>
                    <a:pt x="13665" y="4090"/>
                  </a:lnTo>
                  <a:lnTo>
                    <a:pt x="13665" y="4115"/>
                  </a:lnTo>
                  <a:cubicBezTo>
                    <a:pt x="13567" y="4041"/>
                    <a:pt x="13493" y="3968"/>
                    <a:pt x="13420" y="3919"/>
                  </a:cubicBezTo>
                  <a:lnTo>
                    <a:pt x="13371" y="3943"/>
                  </a:lnTo>
                  <a:lnTo>
                    <a:pt x="13665" y="4237"/>
                  </a:lnTo>
                  <a:lnTo>
                    <a:pt x="13665" y="4213"/>
                  </a:lnTo>
                  <a:lnTo>
                    <a:pt x="13763" y="4311"/>
                  </a:lnTo>
                  <a:lnTo>
                    <a:pt x="13763" y="4286"/>
                  </a:lnTo>
                  <a:cubicBezTo>
                    <a:pt x="14595" y="5021"/>
                    <a:pt x="16040" y="6196"/>
                    <a:pt x="17215" y="7225"/>
                  </a:cubicBezTo>
                  <a:cubicBezTo>
                    <a:pt x="17289" y="7274"/>
                    <a:pt x="17387" y="7347"/>
                    <a:pt x="17436" y="7396"/>
                  </a:cubicBezTo>
                  <a:lnTo>
                    <a:pt x="17681" y="7641"/>
                  </a:lnTo>
                  <a:lnTo>
                    <a:pt x="17681" y="7666"/>
                  </a:lnTo>
                  <a:lnTo>
                    <a:pt x="18146" y="8106"/>
                  </a:lnTo>
                  <a:lnTo>
                    <a:pt x="18244" y="8204"/>
                  </a:lnTo>
                  <a:lnTo>
                    <a:pt x="18244" y="8204"/>
                  </a:lnTo>
                  <a:lnTo>
                    <a:pt x="18146" y="8131"/>
                  </a:lnTo>
                  <a:lnTo>
                    <a:pt x="17681" y="7837"/>
                  </a:lnTo>
                  <a:lnTo>
                    <a:pt x="15966" y="6637"/>
                  </a:lnTo>
                  <a:lnTo>
                    <a:pt x="14522" y="5633"/>
                  </a:lnTo>
                  <a:cubicBezTo>
                    <a:pt x="14252" y="5413"/>
                    <a:pt x="14032" y="5168"/>
                    <a:pt x="13812" y="4972"/>
                  </a:cubicBezTo>
                  <a:lnTo>
                    <a:pt x="13763" y="4923"/>
                  </a:lnTo>
                  <a:lnTo>
                    <a:pt x="13763" y="4947"/>
                  </a:lnTo>
                  <a:lnTo>
                    <a:pt x="13665" y="4874"/>
                  </a:lnTo>
                  <a:lnTo>
                    <a:pt x="13665" y="4850"/>
                  </a:lnTo>
                  <a:cubicBezTo>
                    <a:pt x="13346" y="4556"/>
                    <a:pt x="13052" y="4311"/>
                    <a:pt x="12905" y="4188"/>
                  </a:cubicBezTo>
                  <a:lnTo>
                    <a:pt x="12881" y="4213"/>
                  </a:lnTo>
                  <a:lnTo>
                    <a:pt x="12807" y="4237"/>
                  </a:lnTo>
                  <a:cubicBezTo>
                    <a:pt x="12856" y="4237"/>
                    <a:pt x="12856" y="4286"/>
                    <a:pt x="12881" y="4311"/>
                  </a:cubicBezTo>
                  <a:lnTo>
                    <a:pt x="12881" y="4335"/>
                  </a:lnTo>
                  <a:lnTo>
                    <a:pt x="13346" y="4825"/>
                  </a:lnTo>
                  <a:lnTo>
                    <a:pt x="13052" y="4605"/>
                  </a:lnTo>
                  <a:lnTo>
                    <a:pt x="12905" y="4409"/>
                  </a:lnTo>
                  <a:lnTo>
                    <a:pt x="12905" y="4654"/>
                  </a:lnTo>
                  <a:lnTo>
                    <a:pt x="13028" y="4727"/>
                  </a:lnTo>
                  <a:lnTo>
                    <a:pt x="13395" y="5290"/>
                  </a:lnTo>
                  <a:lnTo>
                    <a:pt x="12881" y="4825"/>
                  </a:lnTo>
                  <a:lnTo>
                    <a:pt x="12783" y="4776"/>
                  </a:lnTo>
                  <a:cubicBezTo>
                    <a:pt x="12661" y="4654"/>
                    <a:pt x="12538" y="4556"/>
                    <a:pt x="12440" y="4458"/>
                  </a:cubicBezTo>
                  <a:lnTo>
                    <a:pt x="12318" y="4531"/>
                  </a:lnTo>
                  <a:cubicBezTo>
                    <a:pt x="12440" y="4654"/>
                    <a:pt x="12563" y="4727"/>
                    <a:pt x="12685" y="4850"/>
                  </a:cubicBezTo>
                  <a:lnTo>
                    <a:pt x="12881" y="5021"/>
                  </a:lnTo>
                  <a:lnTo>
                    <a:pt x="12881" y="4972"/>
                  </a:lnTo>
                  <a:cubicBezTo>
                    <a:pt x="13126" y="5192"/>
                    <a:pt x="13395" y="5437"/>
                    <a:pt x="13665" y="5707"/>
                  </a:cubicBezTo>
                  <a:lnTo>
                    <a:pt x="13665" y="5756"/>
                  </a:lnTo>
                  <a:lnTo>
                    <a:pt x="13738" y="5805"/>
                  </a:lnTo>
                  <a:lnTo>
                    <a:pt x="13763" y="5829"/>
                  </a:lnTo>
                  <a:lnTo>
                    <a:pt x="13763" y="5878"/>
                  </a:lnTo>
                  <a:cubicBezTo>
                    <a:pt x="14424" y="6809"/>
                    <a:pt x="15281" y="7984"/>
                    <a:pt x="16309" y="9331"/>
                  </a:cubicBezTo>
                  <a:lnTo>
                    <a:pt x="15942" y="8939"/>
                  </a:lnTo>
                  <a:cubicBezTo>
                    <a:pt x="15256" y="8204"/>
                    <a:pt x="14497" y="7372"/>
                    <a:pt x="13763" y="6613"/>
                  </a:cubicBezTo>
                  <a:lnTo>
                    <a:pt x="13763" y="6564"/>
                  </a:lnTo>
                  <a:lnTo>
                    <a:pt x="13665" y="6490"/>
                  </a:lnTo>
                  <a:lnTo>
                    <a:pt x="12881" y="5682"/>
                  </a:lnTo>
                  <a:lnTo>
                    <a:pt x="12881" y="5658"/>
                  </a:lnTo>
                  <a:lnTo>
                    <a:pt x="12318" y="5094"/>
                  </a:lnTo>
                  <a:lnTo>
                    <a:pt x="12318" y="5143"/>
                  </a:lnTo>
                  <a:lnTo>
                    <a:pt x="12244" y="5045"/>
                  </a:lnTo>
                  <a:cubicBezTo>
                    <a:pt x="12146" y="4923"/>
                    <a:pt x="12073" y="4825"/>
                    <a:pt x="11999" y="4727"/>
                  </a:cubicBezTo>
                  <a:lnTo>
                    <a:pt x="11828" y="4825"/>
                  </a:lnTo>
                  <a:lnTo>
                    <a:pt x="12024" y="5021"/>
                  </a:lnTo>
                  <a:lnTo>
                    <a:pt x="12318" y="5388"/>
                  </a:lnTo>
                  <a:lnTo>
                    <a:pt x="12318" y="5339"/>
                  </a:lnTo>
                  <a:lnTo>
                    <a:pt x="12391" y="5413"/>
                  </a:lnTo>
                  <a:cubicBezTo>
                    <a:pt x="12538" y="5609"/>
                    <a:pt x="12685" y="5829"/>
                    <a:pt x="12881" y="6049"/>
                  </a:cubicBezTo>
                  <a:cubicBezTo>
                    <a:pt x="13126" y="6368"/>
                    <a:pt x="13395" y="6686"/>
                    <a:pt x="13665" y="7029"/>
                  </a:cubicBezTo>
                  <a:lnTo>
                    <a:pt x="13665" y="7053"/>
                  </a:lnTo>
                  <a:lnTo>
                    <a:pt x="13763" y="7151"/>
                  </a:lnTo>
                  <a:cubicBezTo>
                    <a:pt x="14644" y="8229"/>
                    <a:pt x="15624" y="9380"/>
                    <a:pt x="16579" y="10359"/>
                  </a:cubicBezTo>
                  <a:lnTo>
                    <a:pt x="16701" y="10310"/>
                  </a:lnTo>
                  <a:cubicBezTo>
                    <a:pt x="15697" y="9306"/>
                    <a:pt x="14693" y="8106"/>
                    <a:pt x="13763" y="6980"/>
                  </a:cubicBezTo>
                  <a:lnTo>
                    <a:pt x="13665" y="6858"/>
                  </a:lnTo>
                  <a:cubicBezTo>
                    <a:pt x="13395" y="6515"/>
                    <a:pt x="13126" y="6172"/>
                    <a:pt x="12881" y="5829"/>
                  </a:cubicBezTo>
                  <a:lnTo>
                    <a:pt x="12881" y="5829"/>
                  </a:lnTo>
                  <a:cubicBezTo>
                    <a:pt x="13126" y="6074"/>
                    <a:pt x="13395" y="6368"/>
                    <a:pt x="13665" y="6662"/>
                  </a:cubicBezTo>
                  <a:lnTo>
                    <a:pt x="13763" y="6760"/>
                  </a:lnTo>
                  <a:lnTo>
                    <a:pt x="13763" y="6784"/>
                  </a:lnTo>
                  <a:cubicBezTo>
                    <a:pt x="14473" y="7519"/>
                    <a:pt x="15207" y="8327"/>
                    <a:pt x="15844" y="9012"/>
                  </a:cubicBezTo>
                  <a:cubicBezTo>
                    <a:pt x="16260" y="9478"/>
                    <a:pt x="16628" y="9870"/>
                    <a:pt x="16946" y="10212"/>
                  </a:cubicBezTo>
                  <a:lnTo>
                    <a:pt x="17068" y="10163"/>
                  </a:lnTo>
                  <a:cubicBezTo>
                    <a:pt x="15893" y="8596"/>
                    <a:pt x="14913" y="7298"/>
                    <a:pt x="14154" y="6245"/>
                  </a:cubicBezTo>
                  <a:lnTo>
                    <a:pt x="14154" y="6245"/>
                  </a:lnTo>
                  <a:cubicBezTo>
                    <a:pt x="15354" y="7347"/>
                    <a:pt x="16726" y="8694"/>
                    <a:pt x="17656" y="9796"/>
                  </a:cubicBezTo>
                  <a:lnTo>
                    <a:pt x="17681" y="9747"/>
                  </a:lnTo>
                  <a:lnTo>
                    <a:pt x="17681" y="9723"/>
                  </a:lnTo>
                  <a:lnTo>
                    <a:pt x="17803" y="9674"/>
                  </a:lnTo>
                  <a:lnTo>
                    <a:pt x="17681" y="9502"/>
                  </a:lnTo>
                  <a:lnTo>
                    <a:pt x="17681" y="9551"/>
                  </a:lnTo>
                  <a:lnTo>
                    <a:pt x="14154" y="5584"/>
                  </a:lnTo>
                  <a:lnTo>
                    <a:pt x="14473" y="5805"/>
                  </a:lnTo>
                  <a:cubicBezTo>
                    <a:pt x="15379" y="6662"/>
                    <a:pt x="16554" y="7764"/>
                    <a:pt x="17681" y="8743"/>
                  </a:cubicBezTo>
                  <a:lnTo>
                    <a:pt x="17681" y="8719"/>
                  </a:lnTo>
                  <a:cubicBezTo>
                    <a:pt x="17828" y="8841"/>
                    <a:pt x="17999" y="8988"/>
                    <a:pt x="18146" y="9110"/>
                  </a:cubicBezTo>
                  <a:lnTo>
                    <a:pt x="18146" y="9135"/>
                  </a:lnTo>
                  <a:lnTo>
                    <a:pt x="18366" y="9355"/>
                  </a:lnTo>
                  <a:lnTo>
                    <a:pt x="18489" y="9306"/>
                  </a:lnTo>
                  <a:cubicBezTo>
                    <a:pt x="18391" y="9208"/>
                    <a:pt x="18268" y="9086"/>
                    <a:pt x="18146" y="8988"/>
                  </a:cubicBezTo>
                  <a:lnTo>
                    <a:pt x="18146" y="8963"/>
                  </a:lnTo>
                  <a:cubicBezTo>
                    <a:pt x="17999" y="8841"/>
                    <a:pt x="17828" y="8719"/>
                    <a:pt x="17681" y="8572"/>
                  </a:cubicBezTo>
                  <a:lnTo>
                    <a:pt x="17681" y="8596"/>
                  </a:lnTo>
                  <a:cubicBezTo>
                    <a:pt x="16824" y="7837"/>
                    <a:pt x="15942" y="7029"/>
                    <a:pt x="15183" y="6294"/>
                  </a:cubicBezTo>
                  <a:lnTo>
                    <a:pt x="15183" y="6294"/>
                  </a:lnTo>
                  <a:lnTo>
                    <a:pt x="15917" y="6809"/>
                  </a:lnTo>
                  <a:lnTo>
                    <a:pt x="17681" y="7984"/>
                  </a:lnTo>
                  <a:lnTo>
                    <a:pt x="18146" y="8278"/>
                  </a:lnTo>
                  <a:lnTo>
                    <a:pt x="18734" y="8670"/>
                  </a:lnTo>
                  <a:lnTo>
                    <a:pt x="18905" y="8866"/>
                  </a:lnTo>
                  <a:lnTo>
                    <a:pt x="18905" y="8841"/>
                  </a:lnTo>
                  <a:lnTo>
                    <a:pt x="19027" y="8963"/>
                  </a:lnTo>
                  <a:lnTo>
                    <a:pt x="19248" y="8841"/>
                  </a:lnTo>
                  <a:cubicBezTo>
                    <a:pt x="19150" y="8743"/>
                    <a:pt x="19027" y="8645"/>
                    <a:pt x="18905" y="8523"/>
                  </a:cubicBezTo>
                  <a:cubicBezTo>
                    <a:pt x="18685" y="8351"/>
                    <a:pt x="18415" y="8131"/>
                    <a:pt x="18146" y="7862"/>
                  </a:cubicBezTo>
                  <a:cubicBezTo>
                    <a:pt x="17999" y="7739"/>
                    <a:pt x="17828" y="7617"/>
                    <a:pt x="17681" y="7470"/>
                  </a:cubicBezTo>
                  <a:lnTo>
                    <a:pt x="17534" y="7347"/>
                  </a:lnTo>
                  <a:lnTo>
                    <a:pt x="17436" y="7249"/>
                  </a:lnTo>
                  <a:cubicBezTo>
                    <a:pt x="16407" y="6270"/>
                    <a:pt x="15452" y="5339"/>
                    <a:pt x="14644" y="4605"/>
                  </a:cubicBezTo>
                  <a:lnTo>
                    <a:pt x="14644" y="4605"/>
                  </a:lnTo>
                  <a:lnTo>
                    <a:pt x="16064" y="5462"/>
                  </a:lnTo>
                  <a:lnTo>
                    <a:pt x="17681" y="6980"/>
                  </a:lnTo>
                  <a:lnTo>
                    <a:pt x="17681" y="7004"/>
                  </a:lnTo>
                  <a:lnTo>
                    <a:pt x="18146" y="7421"/>
                  </a:lnTo>
                  <a:lnTo>
                    <a:pt x="18146" y="7470"/>
                  </a:lnTo>
                  <a:lnTo>
                    <a:pt x="18244" y="7543"/>
                  </a:lnTo>
                  <a:lnTo>
                    <a:pt x="18905" y="8229"/>
                  </a:lnTo>
                  <a:cubicBezTo>
                    <a:pt x="19003" y="8278"/>
                    <a:pt x="19052" y="8376"/>
                    <a:pt x="19150" y="8498"/>
                  </a:cubicBezTo>
                  <a:cubicBezTo>
                    <a:pt x="19223" y="8621"/>
                    <a:pt x="19272" y="8719"/>
                    <a:pt x="19346" y="8817"/>
                  </a:cubicBezTo>
                  <a:lnTo>
                    <a:pt x="19517" y="8719"/>
                  </a:lnTo>
                  <a:cubicBezTo>
                    <a:pt x="19395" y="8572"/>
                    <a:pt x="19249" y="8402"/>
                    <a:pt x="19127" y="8280"/>
                  </a:cubicBezTo>
                  <a:lnTo>
                    <a:pt x="19127" y="8280"/>
                  </a:lnTo>
                  <a:cubicBezTo>
                    <a:pt x="19249" y="8402"/>
                    <a:pt x="19395" y="8572"/>
                    <a:pt x="19542" y="8694"/>
                  </a:cubicBezTo>
                  <a:lnTo>
                    <a:pt x="19664" y="8621"/>
                  </a:lnTo>
                  <a:lnTo>
                    <a:pt x="18905" y="7910"/>
                  </a:lnTo>
                  <a:lnTo>
                    <a:pt x="18856" y="7862"/>
                  </a:lnTo>
                  <a:cubicBezTo>
                    <a:pt x="18660" y="7543"/>
                    <a:pt x="18415" y="7225"/>
                    <a:pt x="18170" y="6858"/>
                  </a:cubicBezTo>
                  <a:lnTo>
                    <a:pt x="18170" y="6858"/>
                  </a:lnTo>
                  <a:cubicBezTo>
                    <a:pt x="18415" y="7004"/>
                    <a:pt x="18660" y="7176"/>
                    <a:pt x="18905" y="7347"/>
                  </a:cubicBezTo>
                  <a:cubicBezTo>
                    <a:pt x="19199" y="7519"/>
                    <a:pt x="19468" y="7739"/>
                    <a:pt x="19689" y="7886"/>
                  </a:cubicBezTo>
                  <a:cubicBezTo>
                    <a:pt x="19860" y="7984"/>
                    <a:pt x="19982" y="8082"/>
                    <a:pt x="20105" y="8155"/>
                  </a:cubicBezTo>
                  <a:lnTo>
                    <a:pt x="20105" y="8131"/>
                  </a:lnTo>
                  <a:cubicBezTo>
                    <a:pt x="20154" y="8155"/>
                    <a:pt x="20203" y="8204"/>
                    <a:pt x="20252" y="8229"/>
                  </a:cubicBezTo>
                  <a:lnTo>
                    <a:pt x="20301" y="8204"/>
                  </a:lnTo>
                  <a:lnTo>
                    <a:pt x="20399" y="8131"/>
                  </a:lnTo>
                  <a:cubicBezTo>
                    <a:pt x="20285" y="7994"/>
                    <a:pt x="20213" y="7857"/>
                    <a:pt x="20105" y="7700"/>
                  </a:cubicBezTo>
                  <a:lnTo>
                    <a:pt x="20105" y="7700"/>
                  </a:lnTo>
                  <a:lnTo>
                    <a:pt x="20105" y="7886"/>
                  </a:lnTo>
                  <a:cubicBezTo>
                    <a:pt x="20097" y="7875"/>
                    <a:pt x="20089" y="7864"/>
                    <a:pt x="20080" y="7853"/>
                  </a:cubicBezTo>
                  <a:lnTo>
                    <a:pt x="20080" y="7853"/>
                  </a:lnTo>
                  <a:lnTo>
                    <a:pt x="20080" y="7886"/>
                  </a:lnTo>
                  <a:lnTo>
                    <a:pt x="20087" y="7898"/>
                  </a:lnTo>
                  <a:lnTo>
                    <a:pt x="20087" y="7898"/>
                  </a:lnTo>
                  <a:cubicBezTo>
                    <a:pt x="19820" y="7701"/>
                    <a:pt x="19456" y="7387"/>
                    <a:pt x="18905" y="6980"/>
                  </a:cubicBezTo>
                  <a:lnTo>
                    <a:pt x="18905" y="7127"/>
                  </a:lnTo>
                  <a:cubicBezTo>
                    <a:pt x="19125" y="7274"/>
                    <a:pt x="19297" y="7421"/>
                    <a:pt x="19468" y="7543"/>
                  </a:cubicBezTo>
                  <a:lnTo>
                    <a:pt x="18905" y="7176"/>
                  </a:lnTo>
                  <a:cubicBezTo>
                    <a:pt x="18660" y="7004"/>
                    <a:pt x="18391" y="6809"/>
                    <a:pt x="18146" y="6686"/>
                  </a:cubicBezTo>
                  <a:lnTo>
                    <a:pt x="18146" y="6613"/>
                  </a:lnTo>
                  <a:lnTo>
                    <a:pt x="17999" y="6515"/>
                  </a:lnTo>
                  <a:lnTo>
                    <a:pt x="17705" y="6147"/>
                  </a:lnTo>
                  <a:lnTo>
                    <a:pt x="17705" y="6147"/>
                  </a:lnTo>
                  <a:cubicBezTo>
                    <a:pt x="17867" y="6263"/>
                    <a:pt x="17985" y="6379"/>
                    <a:pt x="18121" y="6494"/>
                  </a:cubicBezTo>
                  <a:lnTo>
                    <a:pt x="18121" y="6494"/>
                  </a:lnTo>
                  <a:lnTo>
                    <a:pt x="18121" y="6368"/>
                  </a:lnTo>
                  <a:cubicBezTo>
                    <a:pt x="18129" y="6376"/>
                    <a:pt x="18138" y="6384"/>
                    <a:pt x="18146" y="6392"/>
                  </a:cubicBezTo>
                  <a:lnTo>
                    <a:pt x="18146" y="6392"/>
                  </a:lnTo>
                  <a:lnTo>
                    <a:pt x="18146" y="6368"/>
                  </a:lnTo>
                  <a:cubicBezTo>
                    <a:pt x="17999" y="6245"/>
                    <a:pt x="17828" y="6123"/>
                    <a:pt x="17681" y="5927"/>
                  </a:cubicBezTo>
                  <a:lnTo>
                    <a:pt x="17681" y="6270"/>
                  </a:lnTo>
                  <a:lnTo>
                    <a:pt x="17754" y="6368"/>
                  </a:lnTo>
                  <a:lnTo>
                    <a:pt x="17681" y="6319"/>
                  </a:lnTo>
                  <a:lnTo>
                    <a:pt x="17681" y="6368"/>
                  </a:lnTo>
                  <a:cubicBezTo>
                    <a:pt x="17485" y="6245"/>
                    <a:pt x="17313" y="6123"/>
                    <a:pt x="17166" y="6049"/>
                  </a:cubicBezTo>
                  <a:lnTo>
                    <a:pt x="16334" y="5535"/>
                  </a:lnTo>
                  <a:lnTo>
                    <a:pt x="15232" y="4531"/>
                  </a:lnTo>
                  <a:cubicBezTo>
                    <a:pt x="14816" y="4115"/>
                    <a:pt x="14448" y="3797"/>
                    <a:pt x="14130" y="3503"/>
                  </a:cubicBezTo>
                  <a:close/>
                  <a:moveTo>
                    <a:pt x="4114" y="9257"/>
                  </a:moveTo>
                  <a:lnTo>
                    <a:pt x="3992" y="9331"/>
                  </a:lnTo>
                  <a:cubicBezTo>
                    <a:pt x="4188" y="9502"/>
                    <a:pt x="4457" y="9723"/>
                    <a:pt x="4800" y="9992"/>
                  </a:cubicBezTo>
                  <a:cubicBezTo>
                    <a:pt x="5094" y="10237"/>
                    <a:pt x="5437" y="10482"/>
                    <a:pt x="5730" y="10727"/>
                  </a:cubicBezTo>
                  <a:lnTo>
                    <a:pt x="5730" y="10580"/>
                  </a:lnTo>
                  <a:lnTo>
                    <a:pt x="5779" y="10580"/>
                  </a:lnTo>
                  <a:cubicBezTo>
                    <a:pt x="5461" y="10359"/>
                    <a:pt x="5167" y="10163"/>
                    <a:pt x="4898" y="9918"/>
                  </a:cubicBezTo>
                  <a:cubicBezTo>
                    <a:pt x="4555" y="9625"/>
                    <a:pt x="4310" y="9429"/>
                    <a:pt x="4114" y="9257"/>
                  </a:cubicBezTo>
                  <a:close/>
                  <a:moveTo>
                    <a:pt x="11069" y="9061"/>
                  </a:moveTo>
                  <a:lnTo>
                    <a:pt x="11142" y="9135"/>
                  </a:lnTo>
                  <a:lnTo>
                    <a:pt x="11142" y="9110"/>
                  </a:lnTo>
                  <a:cubicBezTo>
                    <a:pt x="11534" y="9576"/>
                    <a:pt x="11926" y="10041"/>
                    <a:pt x="12318" y="10531"/>
                  </a:cubicBezTo>
                  <a:lnTo>
                    <a:pt x="12881" y="11167"/>
                  </a:lnTo>
                  <a:cubicBezTo>
                    <a:pt x="12685" y="10971"/>
                    <a:pt x="12514" y="10825"/>
                    <a:pt x="12318" y="10604"/>
                  </a:cubicBezTo>
                  <a:lnTo>
                    <a:pt x="12318" y="10653"/>
                  </a:lnTo>
                  <a:cubicBezTo>
                    <a:pt x="12146" y="10433"/>
                    <a:pt x="11901" y="10188"/>
                    <a:pt x="11657" y="9967"/>
                  </a:cubicBezTo>
                  <a:lnTo>
                    <a:pt x="11583" y="9918"/>
                  </a:lnTo>
                  <a:lnTo>
                    <a:pt x="11142" y="9184"/>
                  </a:lnTo>
                  <a:lnTo>
                    <a:pt x="11069" y="9061"/>
                  </a:lnTo>
                  <a:close/>
                  <a:moveTo>
                    <a:pt x="12318" y="6539"/>
                  </a:moveTo>
                  <a:lnTo>
                    <a:pt x="12318" y="6760"/>
                  </a:lnTo>
                  <a:lnTo>
                    <a:pt x="12416" y="6906"/>
                  </a:lnTo>
                  <a:cubicBezTo>
                    <a:pt x="12514" y="7004"/>
                    <a:pt x="12661" y="7249"/>
                    <a:pt x="12881" y="7543"/>
                  </a:cubicBezTo>
                  <a:cubicBezTo>
                    <a:pt x="13028" y="7788"/>
                    <a:pt x="13199" y="8033"/>
                    <a:pt x="13420" y="8351"/>
                  </a:cubicBezTo>
                  <a:lnTo>
                    <a:pt x="13665" y="8694"/>
                  </a:lnTo>
                  <a:lnTo>
                    <a:pt x="13763" y="8817"/>
                  </a:lnTo>
                  <a:lnTo>
                    <a:pt x="13763" y="8841"/>
                  </a:lnTo>
                  <a:cubicBezTo>
                    <a:pt x="14130" y="9331"/>
                    <a:pt x="14497" y="9870"/>
                    <a:pt x="14840" y="10359"/>
                  </a:cubicBezTo>
                  <a:cubicBezTo>
                    <a:pt x="14424" y="9992"/>
                    <a:pt x="14081" y="9674"/>
                    <a:pt x="13763" y="9331"/>
                  </a:cubicBezTo>
                  <a:lnTo>
                    <a:pt x="13763" y="9306"/>
                  </a:lnTo>
                  <a:lnTo>
                    <a:pt x="13665" y="9208"/>
                  </a:lnTo>
                  <a:lnTo>
                    <a:pt x="13665" y="9478"/>
                  </a:lnTo>
                  <a:lnTo>
                    <a:pt x="13763" y="9576"/>
                  </a:lnTo>
                  <a:lnTo>
                    <a:pt x="13763" y="9600"/>
                  </a:lnTo>
                  <a:cubicBezTo>
                    <a:pt x="14105" y="9992"/>
                    <a:pt x="14399" y="10359"/>
                    <a:pt x="14644" y="10678"/>
                  </a:cubicBezTo>
                  <a:cubicBezTo>
                    <a:pt x="14816" y="10898"/>
                    <a:pt x="14962" y="11069"/>
                    <a:pt x="15109" y="11216"/>
                  </a:cubicBezTo>
                  <a:lnTo>
                    <a:pt x="15207" y="11167"/>
                  </a:lnTo>
                  <a:cubicBezTo>
                    <a:pt x="15085" y="11020"/>
                    <a:pt x="14938" y="10800"/>
                    <a:pt x="14742" y="10604"/>
                  </a:cubicBezTo>
                  <a:cubicBezTo>
                    <a:pt x="14571" y="10408"/>
                    <a:pt x="14350" y="10163"/>
                    <a:pt x="14130" y="9870"/>
                  </a:cubicBezTo>
                  <a:lnTo>
                    <a:pt x="14130" y="9870"/>
                  </a:lnTo>
                  <a:cubicBezTo>
                    <a:pt x="14473" y="10188"/>
                    <a:pt x="14816" y="10506"/>
                    <a:pt x="15183" y="10849"/>
                  </a:cubicBezTo>
                  <a:cubicBezTo>
                    <a:pt x="15232" y="10947"/>
                    <a:pt x="15305" y="11020"/>
                    <a:pt x="15354" y="11094"/>
                  </a:cubicBezTo>
                  <a:lnTo>
                    <a:pt x="15501" y="11020"/>
                  </a:lnTo>
                  <a:cubicBezTo>
                    <a:pt x="15428" y="10922"/>
                    <a:pt x="15330" y="10849"/>
                    <a:pt x="15232" y="10776"/>
                  </a:cubicBezTo>
                  <a:cubicBezTo>
                    <a:pt x="14767" y="10090"/>
                    <a:pt x="14252" y="9331"/>
                    <a:pt x="13763" y="8621"/>
                  </a:cubicBezTo>
                  <a:lnTo>
                    <a:pt x="13763" y="8596"/>
                  </a:lnTo>
                  <a:lnTo>
                    <a:pt x="13665" y="8474"/>
                  </a:lnTo>
                  <a:lnTo>
                    <a:pt x="13542" y="8278"/>
                  </a:lnTo>
                  <a:cubicBezTo>
                    <a:pt x="13273" y="7910"/>
                    <a:pt x="13052" y="7592"/>
                    <a:pt x="12881" y="7347"/>
                  </a:cubicBezTo>
                  <a:cubicBezTo>
                    <a:pt x="12734" y="7102"/>
                    <a:pt x="12587" y="6931"/>
                    <a:pt x="12514" y="6858"/>
                  </a:cubicBezTo>
                  <a:cubicBezTo>
                    <a:pt x="12440" y="6760"/>
                    <a:pt x="12391" y="6637"/>
                    <a:pt x="12318" y="6539"/>
                  </a:cubicBezTo>
                  <a:close/>
                  <a:moveTo>
                    <a:pt x="13665" y="9551"/>
                  </a:moveTo>
                  <a:lnTo>
                    <a:pt x="13665" y="9796"/>
                  </a:lnTo>
                  <a:lnTo>
                    <a:pt x="13763" y="9943"/>
                  </a:lnTo>
                  <a:lnTo>
                    <a:pt x="14130" y="10580"/>
                  </a:lnTo>
                  <a:cubicBezTo>
                    <a:pt x="14301" y="10922"/>
                    <a:pt x="14473" y="11192"/>
                    <a:pt x="14620" y="11486"/>
                  </a:cubicBezTo>
                  <a:lnTo>
                    <a:pt x="14718" y="11437"/>
                  </a:lnTo>
                  <a:cubicBezTo>
                    <a:pt x="14571" y="11167"/>
                    <a:pt x="14399" y="10849"/>
                    <a:pt x="14228" y="10555"/>
                  </a:cubicBezTo>
                  <a:lnTo>
                    <a:pt x="13763" y="9723"/>
                  </a:lnTo>
                  <a:lnTo>
                    <a:pt x="13763" y="9698"/>
                  </a:lnTo>
                  <a:lnTo>
                    <a:pt x="13665" y="9551"/>
                  </a:lnTo>
                  <a:close/>
                  <a:moveTo>
                    <a:pt x="9306" y="7764"/>
                  </a:moveTo>
                  <a:lnTo>
                    <a:pt x="9477" y="7959"/>
                  </a:lnTo>
                  <a:lnTo>
                    <a:pt x="9869" y="8351"/>
                  </a:lnTo>
                  <a:lnTo>
                    <a:pt x="10555" y="9012"/>
                  </a:lnTo>
                  <a:lnTo>
                    <a:pt x="11142" y="9600"/>
                  </a:lnTo>
                  <a:lnTo>
                    <a:pt x="11142" y="9625"/>
                  </a:lnTo>
                  <a:lnTo>
                    <a:pt x="11510" y="9992"/>
                  </a:lnTo>
                  <a:cubicBezTo>
                    <a:pt x="11559" y="10090"/>
                    <a:pt x="11632" y="10212"/>
                    <a:pt x="11681" y="10310"/>
                  </a:cubicBezTo>
                  <a:cubicBezTo>
                    <a:pt x="11828" y="10580"/>
                    <a:pt x="12073" y="10922"/>
                    <a:pt x="12318" y="11290"/>
                  </a:cubicBezTo>
                  <a:lnTo>
                    <a:pt x="12318" y="11265"/>
                  </a:lnTo>
                  <a:cubicBezTo>
                    <a:pt x="12408" y="11401"/>
                    <a:pt x="12499" y="11516"/>
                    <a:pt x="12609" y="11649"/>
                  </a:cubicBezTo>
                  <a:lnTo>
                    <a:pt x="12609" y="11649"/>
                  </a:lnTo>
                  <a:cubicBezTo>
                    <a:pt x="12516" y="11541"/>
                    <a:pt x="12407" y="11450"/>
                    <a:pt x="12318" y="11339"/>
                  </a:cubicBezTo>
                  <a:lnTo>
                    <a:pt x="12318" y="11388"/>
                  </a:lnTo>
                  <a:lnTo>
                    <a:pt x="11950" y="10971"/>
                  </a:lnTo>
                  <a:cubicBezTo>
                    <a:pt x="11681" y="10678"/>
                    <a:pt x="11412" y="10359"/>
                    <a:pt x="11142" y="10090"/>
                  </a:cubicBezTo>
                  <a:cubicBezTo>
                    <a:pt x="10946" y="9845"/>
                    <a:pt x="10726" y="9625"/>
                    <a:pt x="10555" y="9453"/>
                  </a:cubicBezTo>
                  <a:lnTo>
                    <a:pt x="10555" y="9429"/>
                  </a:lnTo>
                  <a:cubicBezTo>
                    <a:pt x="10089" y="8890"/>
                    <a:pt x="9722" y="8449"/>
                    <a:pt x="9477" y="8082"/>
                  </a:cubicBezTo>
                  <a:lnTo>
                    <a:pt x="9477" y="8106"/>
                  </a:lnTo>
                  <a:cubicBezTo>
                    <a:pt x="9428" y="7984"/>
                    <a:pt x="9355" y="7910"/>
                    <a:pt x="9330" y="7837"/>
                  </a:cubicBezTo>
                  <a:lnTo>
                    <a:pt x="9306" y="7764"/>
                  </a:lnTo>
                  <a:close/>
                  <a:moveTo>
                    <a:pt x="10359" y="5682"/>
                  </a:moveTo>
                  <a:lnTo>
                    <a:pt x="10236" y="5756"/>
                  </a:lnTo>
                  <a:lnTo>
                    <a:pt x="10408" y="5902"/>
                  </a:lnTo>
                  <a:lnTo>
                    <a:pt x="10555" y="6049"/>
                  </a:lnTo>
                  <a:cubicBezTo>
                    <a:pt x="10726" y="6221"/>
                    <a:pt x="10922" y="6441"/>
                    <a:pt x="11142" y="6662"/>
                  </a:cubicBezTo>
                  <a:cubicBezTo>
                    <a:pt x="11436" y="6980"/>
                    <a:pt x="11779" y="7347"/>
                    <a:pt x="12122" y="7715"/>
                  </a:cubicBezTo>
                  <a:cubicBezTo>
                    <a:pt x="11755" y="7372"/>
                    <a:pt x="11412" y="7053"/>
                    <a:pt x="11142" y="6784"/>
                  </a:cubicBezTo>
                  <a:cubicBezTo>
                    <a:pt x="10922" y="6613"/>
                    <a:pt x="10726" y="6417"/>
                    <a:pt x="10555" y="6245"/>
                  </a:cubicBezTo>
                  <a:cubicBezTo>
                    <a:pt x="10359" y="6074"/>
                    <a:pt x="10212" y="5927"/>
                    <a:pt x="10065" y="5805"/>
                  </a:cubicBezTo>
                  <a:lnTo>
                    <a:pt x="9869" y="5927"/>
                  </a:lnTo>
                  <a:cubicBezTo>
                    <a:pt x="10040" y="6172"/>
                    <a:pt x="10236" y="6515"/>
                    <a:pt x="10555" y="6931"/>
                  </a:cubicBezTo>
                  <a:cubicBezTo>
                    <a:pt x="10702" y="7225"/>
                    <a:pt x="10922" y="7494"/>
                    <a:pt x="11142" y="7788"/>
                  </a:cubicBezTo>
                  <a:lnTo>
                    <a:pt x="11142" y="7764"/>
                  </a:lnTo>
                  <a:cubicBezTo>
                    <a:pt x="11265" y="7910"/>
                    <a:pt x="11387" y="8106"/>
                    <a:pt x="11510" y="8278"/>
                  </a:cubicBezTo>
                  <a:cubicBezTo>
                    <a:pt x="11559" y="8376"/>
                    <a:pt x="11901" y="8841"/>
                    <a:pt x="12318" y="9478"/>
                  </a:cubicBezTo>
                  <a:lnTo>
                    <a:pt x="12318" y="9502"/>
                  </a:lnTo>
                  <a:cubicBezTo>
                    <a:pt x="12514" y="9747"/>
                    <a:pt x="12685" y="10041"/>
                    <a:pt x="12881" y="10310"/>
                  </a:cubicBezTo>
                  <a:cubicBezTo>
                    <a:pt x="13150" y="10702"/>
                    <a:pt x="13395" y="11094"/>
                    <a:pt x="13665" y="11510"/>
                  </a:cubicBezTo>
                  <a:lnTo>
                    <a:pt x="13763" y="11633"/>
                  </a:lnTo>
                  <a:lnTo>
                    <a:pt x="13909" y="11878"/>
                  </a:lnTo>
                  <a:lnTo>
                    <a:pt x="14032" y="11804"/>
                  </a:lnTo>
                  <a:cubicBezTo>
                    <a:pt x="13958" y="11682"/>
                    <a:pt x="13860" y="11559"/>
                    <a:pt x="13763" y="11412"/>
                  </a:cubicBezTo>
                  <a:lnTo>
                    <a:pt x="13665" y="11290"/>
                  </a:lnTo>
                  <a:cubicBezTo>
                    <a:pt x="13420" y="10898"/>
                    <a:pt x="13150" y="10482"/>
                    <a:pt x="12881" y="10090"/>
                  </a:cubicBezTo>
                  <a:cubicBezTo>
                    <a:pt x="12685" y="9821"/>
                    <a:pt x="12514" y="9551"/>
                    <a:pt x="12318" y="9306"/>
                  </a:cubicBezTo>
                  <a:cubicBezTo>
                    <a:pt x="11926" y="8743"/>
                    <a:pt x="11657" y="8327"/>
                    <a:pt x="11583" y="8229"/>
                  </a:cubicBezTo>
                  <a:cubicBezTo>
                    <a:pt x="11412" y="7984"/>
                    <a:pt x="11265" y="7764"/>
                    <a:pt x="11142" y="7543"/>
                  </a:cubicBezTo>
                  <a:lnTo>
                    <a:pt x="11142" y="7592"/>
                  </a:lnTo>
                  <a:cubicBezTo>
                    <a:pt x="10922" y="7274"/>
                    <a:pt x="10726" y="6980"/>
                    <a:pt x="10555" y="6735"/>
                  </a:cubicBezTo>
                  <a:cubicBezTo>
                    <a:pt x="10334" y="6392"/>
                    <a:pt x="10138" y="6123"/>
                    <a:pt x="9991" y="5902"/>
                  </a:cubicBezTo>
                  <a:lnTo>
                    <a:pt x="9991" y="5902"/>
                  </a:lnTo>
                  <a:cubicBezTo>
                    <a:pt x="10138" y="6049"/>
                    <a:pt x="10334" y="6196"/>
                    <a:pt x="10555" y="6392"/>
                  </a:cubicBezTo>
                  <a:cubicBezTo>
                    <a:pt x="10726" y="6539"/>
                    <a:pt x="10922" y="6735"/>
                    <a:pt x="11142" y="6931"/>
                  </a:cubicBezTo>
                  <a:cubicBezTo>
                    <a:pt x="11461" y="7274"/>
                    <a:pt x="11877" y="7666"/>
                    <a:pt x="12318" y="8106"/>
                  </a:cubicBezTo>
                  <a:lnTo>
                    <a:pt x="12318" y="7764"/>
                  </a:lnTo>
                  <a:cubicBezTo>
                    <a:pt x="11926" y="7298"/>
                    <a:pt x="11510" y="6858"/>
                    <a:pt x="11142" y="6490"/>
                  </a:cubicBezTo>
                  <a:cubicBezTo>
                    <a:pt x="10922" y="6245"/>
                    <a:pt x="10726" y="6049"/>
                    <a:pt x="10555" y="5878"/>
                  </a:cubicBezTo>
                  <a:lnTo>
                    <a:pt x="10481" y="5805"/>
                  </a:lnTo>
                  <a:lnTo>
                    <a:pt x="10359" y="5682"/>
                  </a:lnTo>
                  <a:close/>
                  <a:moveTo>
                    <a:pt x="906" y="11094"/>
                  </a:moveTo>
                  <a:lnTo>
                    <a:pt x="808" y="11167"/>
                  </a:lnTo>
                  <a:lnTo>
                    <a:pt x="1004" y="11339"/>
                  </a:lnTo>
                  <a:cubicBezTo>
                    <a:pt x="1025" y="11359"/>
                    <a:pt x="1080" y="11415"/>
                    <a:pt x="1127" y="11447"/>
                  </a:cubicBezTo>
                  <a:lnTo>
                    <a:pt x="1127" y="11447"/>
                  </a:lnTo>
                  <a:lnTo>
                    <a:pt x="1127" y="11461"/>
                  </a:lnTo>
                  <a:cubicBezTo>
                    <a:pt x="1249" y="11584"/>
                    <a:pt x="1470" y="11755"/>
                    <a:pt x="1665" y="11927"/>
                  </a:cubicBezTo>
                  <a:lnTo>
                    <a:pt x="2082" y="12269"/>
                  </a:lnTo>
                  <a:lnTo>
                    <a:pt x="2082" y="12147"/>
                  </a:lnTo>
                  <a:lnTo>
                    <a:pt x="2106" y="12147"/>
                  </a:lnTo>
                  <a:lnTo>
                    <a:pt x="1763" y="11878"/>
                  </a:lnTo>
                  <a:cubicBezTo>
                    <a:pt x="1509" y="11646"/>
                    <a:pt x="1298" y="11458"/>
                    <a:pt x="1151" y="11335"/>
                  </a:cubicBezTo>
                  <a:lnTo>
                    <a:pt x="1151" y="11335"/>
                  </a:lnTo>
                  <a:lnTo>
                    <a:pt x="1151" y="11314"/>
                  </a:lnTo>
                  <a:lnTo>
                    <a:pt x="1102" y="11265"/>
                  </a:lnTo>
                  <a:cubicBezTo>
                    <a:pt x="1029" y="11192"/>
                    <a:pt x="955" y="11118"/>
                    <a:pt x="906" y="11094"/>
                  </a:cubicBezTo>
                  <a:close/>
                  <a:moveTo>
                    <a:pt x="9330" y="6270"/>
                  </a:moveTo>
                  <a:lnTo>
                    <a:pt x="9232" y="6319"/>
                  </a:lnTo>
                  <a:cubicBezTo>
                    <a:pt x="9330" y="6441"/>
                    <a:pt x="9379" y="6564"/>
                    <a:pt x="9477" y="6735"/>
                  </a:cubicBezTo>
                  <a:lnTo>
                    <a:pt x="9477" y="6686"/>
                  </a:lnTo>
                  <a:cubicBezTo>
                    <a:pt x="9722" y="7053"/>
                    <a:pt x="9967" y="7519"/>
                    <a:pt x="10285" y="7984"/>
                  </a:cubicBezTo>
                  <a:cubicBezTo>
                    <a:pt x="9967" y="7641"/>
                    <a:pt x="9698" y="7396"/>
                    <a:pt x="9477" y="7225"/>
                  </a:cubicBezTo>
                  <a:lnTo>
                    <a:pt x="9477" y="7249"/>
                  </a:lnTo>
                  <a:cubicBezTo>
                    <a:pt x="9374" y="7147"/>
                    <a:pt x="9272" y="7078"/>
                    <a:pt x="9183" y="7045"/>
                  </a:cubicBezTo>
                  <a:lnTo>
                    <a:pt x="9183" y="7045"/>
                  </a:lnTo>
                  <a:lnTo>
                    <a:pt x="9183" y="7004"/>
                  </a:lnTo>
                  <a:cubicBezTo>
                    <a:pt x="9110" y="7004"/>
                    <a:pt x="9061" y="6980"/>
                    <a:pt x="9012" y="6931"/>
                  </a:cubicBezTo>
                  <a:cubicBezTo>
                    <a:pt x="8963" y="6980"/>
                    <a:pt x="8963" y="7053"/>
                    <a:pt x="8987" y="7225"/>
                  </a:cubicBezTo>
                  <a:lnTo>
                    <a:pt x="8742" y="6980"/>
                  </a:lnTo>
                  <a:lnTo>
                    <a:pt x="8742" y="7029"/>
                  </a:lnTo>
                  <a:lnTo>
                    <a:pt x="8498" y="6784"/>
                  </a:lnTo>
                  <a:lnTo>
                    <a:pt x="8375" y="6833"/>
                  </a:lnTo>
                  <a:lnTo>
                    <a:pt x="8742" y="7200"/>
                  </a:lnTo>
                  <a:lnTo>
                    <a:pt x="8742" y="7151"/>
                  </a:lnTo>
                  <a:lnTo>
                    <a:pt x="9085" y="7494"/>
                  </a:lnTo>
                  <a:cubicBezTo>
                    <a:pt x="9110" y="7543"/>
                    <a:pt x="9134" y="7641"/>
                    <a:pt x="9183" y="7715"/>
                  </a:cubicBezTo>
                  <a:lnTo>
                    <a:pt x="9183" y="7739"/>
                  </a:lnTo>
                  <a:cubicBezTo>
                    <a:pt x="9183" y="7788"/>
                    <a:pt x="9208" y="7837"/>
                    <a:pt x="9232" y="7886"/>
                  </a:cubicBezTo>
                  <a:cubicBezTo>
                    <a:pt x="9306" y="8008"/>
                    <a:pt x="9355" y="8155"/>
                    <a:pt x="9477" y="8327"/>
                  </a:cubicBezTo>
                  <a:lnTo>
                    <a:pt x="9477" y="8278"/>
                  </a:lnTo>
                  <a:cubicBezTo>
                    <a:pt x="9722" y="8645"/>
                    <a:pt x="10114" y="9110"/>
                    <a:pt x="10555" y="9600"/>
                  </a:cubicBezTo>
                  <a:lnTo>
                    <a:pt x="10555" y="9625"/>
                  </a:lnTo>
                  <a:cubicBezTo>
                    <a:pt x="10726" y="9845"/>
                    <a:pt x="10922" y="10065"/>
                    <a:pt x="11142" y="10261"/>
                  </a:cubicBezTo>
                  <a:cubicBezTo>
                    <a:pt x="11387" y="10506"/>
                    <a:pt x="11632" y="10800"/>
                    <a:pt x="11877" y="11069"/>
                  </a:cubicBezTo>
                  <a:cubicBezTo>
                    <a:pt x="12024" y="11241"/>
                    <a:pt x="12171" y="11412"/>
                    <a:pt x="12318" y="11584"/>
                  </a:cubicBezTo>
                  <a:lnTo>
                    <a:pt x="12318" y="11535"/>
                  </a:lnTo>
                  <a:cubicBezTo>
                    <a:pt x="12514" y="11755"/>
                    <a:pt x="12685" y="11927"/>
                    <a:pt x="12881" y="12122"/>
                  </a:cubicBezTo>
                  <a:lnTo>
                    <a:pt x="12881" y="12147"/>
                  </a:lnTo>
                  <a:lnTo>
                    <a:pt x="13052" y="12367"/>
                  </a:lnTo>
                  <a:lnTo>
                    <a:pt x="13175" y="12294"/>
                  </a:lnTo>
                  <a:cubicBezTo>
                    <a:pt x="13077" y="12147"/>
                    <a:pt x="13003" y="12024"/>
                    <a:pt x="12905" y="11878"/>
                  </a:cubicBezTo>
                  <a:lnTo>
                    <a:pt x="12881" y="11829"/>
                  </a:lnTo>
                  <a:cubicBezTo>
                    <a:pt x="12685" y="11559"/>
                    <a:pt x="12514" y="11290"/>
                    <a:pt x="12318" y="11045"/>
                  </a:cubicBezTo>
                  <a:lnTo>
                    <a:pt x="12318" y="11069"/>
                  </a:lnTo>
                  <a:cubicBezTo>
                    <a:pt x="12146" y="10825"/>
                    <a:pt x="11999" y="10580"/>
                    <a:pt x="11877" y="10359"/>
                  </a:cubicBezTo>
                  <a:lnTo>
                    <a:pt x="11877" y="10359"/>
                  </a:lnTo>
                  <a:lnTo>
                    <a:pt x="12318" y="10825"/>
                  </a:lnTo>
                  <a:lnTo>
                    <a:pt x="12318" y="10800"/>
                  </a:lnTo>
                  <a:lnTo>
                    <a:pt x="12881" y="11339"/>
                  </a:lnTo>
                  <a:cubicBezTo>
                    <a:pt x="13126" y="11584"/>
                    <a:pt x="13371" y="11829"/>
                    <a:pt x="13591" y="12024"/>
                  </a:cubicBezTo>
                  <a:lnTo>
                    <a:pt x="13616" y="12049"/>
                  </a:lnTo>
                  <a:lnTo>
                    <a:pt x="13665" y="12024"/>
                  </a:lnTo>
                  <a:lnTo>
                    <a:pt x="13738" y="12000"/>
                  </a:lnTo>
                  <a:lnTo>
                    <a:pt x="13665" y="11927"/>
                  </a:lnTo>
                  <a:cubicBezTo>
                    <a:pt x="13420" y="11633"/>
                    <a:pt x="13150" y="11314"/>
                    <a:pt x="12881" y="10971"/>
                  </a:cubicBezTo>
                  <a:cubicBezTo>
                    <a:pt x="12685" y="10776"/>
                    <a:pt x="12538" y="10555"/>
                    <a:pt x="12318" y="10335"/>
                  </a:cubicBezTo>
                  <a:cubicBezTo>
                    <a:pt x="11926" y="9845"/>
                    <a:pt x="11534" y="9380"/>
                    <a:pt x="11142" y="8939"/>
                  </a:cubicBezTo>
                  <a:lnTo>
                    <a:pt x="11142" y="8963"/>
                  </a:lnTo>
                  <a:cubicBezTo>
                    <a:pt x="11020" y="8768"/>
                    <a:pt x="10848" y="8621"/>
                    <a:pt x="10702" y="8498"/>
                  </a:cubicBezTo>
                  <a:lnTo>
                    <a:pt x="10555" y="8267"/>
                  </a:lnTo>
                  <a:lnTo>
                    <a:pt x="10555" y="8267"/>
                  </a:lnTo>
                  <a:lnTo>
                    <a:pt x="10555" y="8204"/>
                  </a:lnTo>
                  <a:cubicBezTo>
                    <a:pt x="10138" y="7543"/>
                    <a:pt x="9795" y="6980"/>
                    <a:pt x="9477" y="6441"/>
                  </a:cubicBezTo>
                  <a:lnTo>
                    <a:pt x="9477" y="6490"/>
                  </a:lnTo>
                  <a:cubicBezTo>
                    <a:pt x="9453" y="6392"/>
                    <a:pt x="9379" y="6319"/>
                    <a:pt x="9330" y="6270"/>
                  </a:cubicBezTo>
                  <a:close/>
                  <a:moveTo>
                    <a:pt x="8767" y="11780"/>
                  </a:moveTo>
                  <a:lnTo>
                    <a:pt x="8767" y="12024"/>
                  </a:lnTo>
                  <a:lnTo>
                    <a:pt x="8840" y="12098"/>
                  </a:lnTo>
                  <a:lnTo>
                    <a:pt x="9134" y="12618"/>
                  </a:lnTo>
                  <a:lnTo>
                    <a:pt x="9134" y="12618"/>
                  </a:lnTo>
                  <a:lnTo>
                    <a:pt x="9134" y="12490"/>
                  </a:lnTo>
                  <a:lnTo>
                    <a:pt x="9208" y="12600"/>
                  </a:lnTo>
                  <a:lnTo>
                    <a:pt x="9208" y="12600"/>
                  </a:lnTo>
                  <a:lnTo>
                    <a:pt x="9208" y="12490"/>
                  </a:lnTo>
                  <a:lnTo>
                    <a:pt x="9183" y="12490"/>
                  </a:lnTo>
                  <a:lnTo>
                    <a:pt x="8914" y="12049"/>
                  </a:lnTo>
                  <a:lnTo>
                    <a:pt x="8767" y="11780"/>
                  </a:lnTo>
                  <a:close/>
                  <a:moveTo>
                    <a:pt x="9134" y="12618"/>
                  </a:moveTo>
                  <a:lnTo>
                    <a:pt x="9134" y="12646"/>
                  </a:lnTo>
                  <a:lnTo>
                    <a:pt x="9134" y="12646"/>
                  </a:lnTo>
                  <a:lnTo>
                    <a:pt x="9159" y="12661"/>
                  </a:lnTo>
                  <a:lnTo>
                    <a:pt x="9134" y="12618"/>
                  </a:lnTo>
                  <a:close/>
                  <a:moveTo>
                    <a:pt x="9502" y="9233"/>
                  </a:moveTo>
                  <a:lnTo>
                    <a:pt x="9502" y="9429"/>
                  </a:lnTo>
                  <a:lnTo>
                    <a:pt x="9698" y="9625"/>
                  </a:lnTo>
                  <a:lnTo>
                    <a:pt x="9502" y="9478"/>
                  </a:lnTo>
                  <a:lnTo>
                    <a:pt x="9502" y="9625"/>
                  </a:lnTo>
                  <a:cubicBezTo>
                    <a:pt x="9698" y="9821"/>
                    <a:pt x="9918" y="9967"/>
                    <a:pt x="10114" y="10163"/>
                  </a:cubicBezTo>
                  <a:lnTo>
                    <a:pt x="10187" y="10212"/>
                  </a:lnTo>
                  <a:cubicBezTo>
                    <a:pt x="10310" y="10335"/>
                    <a:pt x="10432" y="10482"/>
                    <a:pt x="10555" y="10653"/>
                  </a:cubicBezTo>
                  <a:cubicBezTo>
                    <a:pt x="10726" y="10849"/>
                    <a:pt x="10922" y="11094"/>
                    <a:pt x="11142" y="11314"/>
                  </a:cubicBezTo>
                  <a:cubicBezTo>
                    <a:pt x="11412" y="11633"/>
                    <a:pt x="11706" y="11951"/>
                    <a:pt x="11999" y="12245"/>
                  </a:cubicBezTo>
                  <a:lnTo>
                    <a:pt x="12318" y="12563"/>
                  </a:lnTo>
                  <a:lnTo>
                    <a:pt x="12440" y="12686"/>
                  </a:lnTo>
                  <a:lnTo>
                    <a:pt x="12563" y="12637"/>
                  </a:lnTo>
                  <a:lnTo>
                    <a:pt x="12318" y="12392"/>
                  </a:lnTo>
                  <a:lnTo>
                    <a:pt x="12318" y="12416"/>
                  </a:lnTo>
                  <a:lnTo>
                    <a:pt x="12073" y="12171"/>
                  </a:lnTo>
                  <a:cubicBezTo>
                    <a:pt x="11755" y="11829"/>
                    <a:pt x="11436" y="11510"/>
                    <a:pt x="11142" y="11143"/>
                  </a:cubicBezTo>
                  <a:cubicBezTo>
                    <a:pt x="10971" y="10947"/>
                    <a:pt x="10824" y="10800"/>
                    <a:pt x="10677" y="10604"/>
                  </a:cubicBezTo>
                  <a:lnTo>
                    <a:pt x="10677" y="10604"/>
                  </a:lnTo>
                  <a:cubicBezTo>
                    <a:pt x="10824" y="10727"/>
                    <a:pt x="10971" y="10874"/>
                    <a:pt x="11142" y="11020"/>
                  </a:cubicBezTo>
                  <a:cubicBezTo>
                    <a:pt x="11436" y="11290"/>
                    <a:pt x="11779" y="11584"/>
                    <a:pt x="12048" y="11878"/>
                  </a:cubicBezTo>
                  <a:lnTo>
                    <a:pt x="12318" y="12147"/>
                  </a:lnTo>
                  <a:lnTo>
                    <a:pt x="12318" y="12171"/>
                  </a:lnTo>
                  <a:cubicBezTo>
                    <a:pt x="12440" y="12294"/>
                    <a:pt x="12563" y="12416"/>
                    <a:pt x="12685" y="12563"/>
                  </a:cubicBezTo>
                  <a:lnTo>
                    <a:pt x="12807" y="12514"/>
                  </a:lnTo>
                  <a:cubicBezTo>
                    <a:pt x="12636" y="12318"/>
                    <a:pt x="12440" y="12147"/>
                    <a:pt x="12318" y="12000"/>
                  </a:cubicBezTo>
                  <a:lnTo>
                    <a:pt x="12146" y="11804"/>
                  </a:lnTo>
                  <a:cubicBezTo>
                    <a:pt x="11803" y="11510"/>
                    <a:pt x="11461" y="11167"/>
                    <a:pt x="11142" y="10849"/>
                  </a:cubicBezTo>
                  <a:cubicBezTo>
                    <a:pt x="10946" y="10678"/>
                    <a:pt x="10751" y="10531"/>
                    <a:pt x="10555" y="10335"/>
                  </a:cubicBezTo>
                  <a:cubicBezTo>
                    <a:pt x="10432" y="10237"/>
                    <a:pt x="10334" y="10163"/>
                    <a:pt x="10212" y="10065"/>
                  </a:cubicBezTo>
                  <a:cubicBezTo>
                    <a:pt x="9991" y="9796"/>
                    <a:pt x="9747" y="9502"/>
                    <a:pt x="9502" y="9233"/>
                  </a:cubicBezTo>
                  <a:close/>
                  <a:moveTo>
                    <a:pt x="2204" y="10335"/>
                  </a:moveTo>
                  <a:lnTo>
                    <a:pt x="2106" y="10408"/>
                  </a:lnTo>
                  <a:lnTo>
                    <a:pt x="1984" y="10457"/>
                  </a:lnTo>
                  <a:lnTo>
                    <a:pt x="2106" y="10531"/>
                  </a:lnTo>
                  <a:lnTo>
                    <a:pt x="2204" y="10580"/>
                  </a:lnTo>
                  <a:cubicBezTo>
                    <a:pt x="2400" y="10922"/>
                    <a:pt x="2645" y="11290"/>
                    <a:pt x="2890" y="11657"/>
                  </a:cubicBezTo>
                  <a:lnTo>
                    <a:pt x="2890" y="11682"/>
                  </a:lnTo>
                  <a:cubicBezTo>
                    <a:pt x="2988" y="11878"/>
                    <a:pt x="3110" y="12024"/>
                    <a:pt x="3233" y="12196"/>
                  </a:cubicBezTo>
                  <a:cubicBezTo>
                    <a:pt x="3135" y="12073"/>
                    <a:pt x="3012" y="12000"/>
                    <a:pt x="2890" y="11902"/>
                  </a:cubicBezTo>
                  <a:cubicBezTo>
                    <a:pt x="2621" y="11657"/>
                    <a:pt x="2351" y="11437"/>
                    <a:pt x="2106" y="11216"/>
                  </a:cubicBezTo>
                  <a:cubicBezTo>
                    <a:pt x="1886" y="11045"/>
                    <a:pt x="1714" y="10898"/>
                    <a:pt x="1543" y="10727"/>
                  </a:cubicBezTo>
                  <a:lnTo>
                    <a:pt x="1421" y="10800"/>
                  </a:lnTo>
                  <a:cubicBezTo>
                    <a:pt x="1617" y="10947"/>
                    <a:pt x="1861" y="11167"/>
                    <a:pt x="2106" y="11388"/>
                  </a:cubicBezTo>
                  <a:cubicBezTo>
                    <a:pt x="2351" y="11584"/>
                    <a:pt x="2596" y="11804"/>
                    <a:pt x="2890" y="12049"/>
                  </a:cubicBezTo>
                  <a:cubicBezTo>
                    <a:pt x="3012" y="12171"/>
                    <a:pt x="3184" y="12269"/>
                    <a:pt x="3306" y="12392"/>
                  </a:cubicBezTo>
                  <a:lnTo>
                    <a:pt x="3429" y="12494"/>
                  </a:lnTo>
                  <a:lnTo>
                    <a:pt x="3429" y="12269"/>
                  </a:lnTo>
                  <a:lnTo>
                    <a:pt x="3453" y="12306"/>
                  </a:lnTo>
                  <a:lnTo>
                    <a:pt x="3453" y="12306"/>
                  </a:lnTo>
                  <a:lnTo>
                    <a:pt x="3453" y="12269"/>
                  </a:lnTo>
                  <a:lnTo>
                    <a:pt x="2890" y="11437"/>
                  </a:lnTo>
                  <a:cubicBezTo>
                    <a:pt x="2743" y="11192"/>
                    <a:pt x="2596" y="10947"/>
                    <a:pt x="2449" y="10727"/>
                  </a:cubicBezTo>
                  <a:lnTo>
                    <a:pt x="2449" y="10727"/>
                  </a:lnTo>
                  <a:cubicBezTo>
                    <a:pt x="2596" y="10825"/>
                    <a:pt x="2743" y="10947"/>
                    <a:pt x="2890" y="11045"/>
                  </a:cubicBezTo>
                  <a:lnTo>
                    <a:pt x="3429" y="11396"/>
                  </a:lnTo>
                  <a:lnTo>
                    <a:pt x="3429" y="11396"/>
                  </a:lnTo>
                  <a:lnTo>
                    <a:pt x="3429" y="11412"/>
                  </a:lnTo>
                  <a:cubicBezTo>
                    <a:pt x="4212" y="11927"/>
                    <a:pt x="5020" y="12490"/>
                    <a:pt x="5779" y="13004"/>
                  </a:cubicBezTo>
                  <a:lnTo>
                    <a:pt x="5779" y="12857"/>
                  </a:lnTo>
                  <a:cubicBezTo>
                    <a:pt x="5028" y="12324"/>
                    <a:pt x="4229" y="11767"/>
                    <a:pt x="3453" y="11281"/>
                  </a:cubicBezTo>
                  <a:lnTo>
                    <a:pt x="3453" y="11281"/>
                  </a:lnTo>
                  <a:lnTo>
                    <a:pt x="3453" y="11265"/>
                  </a:lnTo>
                  <a:lnTo>
                    <a:pt x="2890" y="10898"/>
                  </a:lnTo>
                  <a:cubicBezTo>
                    <a:pt x="2694" y="10776"/>
                    <a:pt x="2474" y="10604"/>
                    <a:pt x="2278" y="10482"/>
                  </a:cubicBezTo>
                  <a:lnTo>
                    <a:pt x="2204" y="10335"/>
                  </a:lnTo>
                  <a:close/>
                  <a:moveTo>
                    <a:pt x="9477" y="13028"/>
                  </a:moveTo>
                  <a:lnTo>
                    <a:pt x="9477" y="13053"/>
                  </a:lnTo>
                  <a:lnTo>
                    <a:pt x="9453" y="13028"/>
                  </a:lnTo>
                  <a:close/>
                  <a:moveTo>
                    <a:pt x="8767" y="12392"/>
                  </a:moveTo>
                  <a:lnTo>
                    <a:pt x="8767" y="12588"/>
                  </a:lnTo>
                  <a:lnTo>
                    <a:pt x="8914" y="12833"/>
                  </a:lnTo>
                  <a:lnTo>
                    <a:pt x="8767" y="12759"/>
                  </a:lnTo>
                  <a:lnTo>
                    <a:pt x="8767" y="12906"/>
                  </a:lnTo>
                  <a:cubicBezTo>
                    <a:pt x="8889" y="12955"/>
                    <a:pt x="8987" y="13028"/>
                    <a:pt x="9110" y="13077"/>
                  </a:cubicBezTo>
                  <a:lnTo>
                    <a:pt x="9134" y="13108"/>
                  </a:lnTo>
                  <a:lnTo>
                    <a:pt x="9134" y="12979"/>
                  </a:lnTo>
                  <a:lnTo>
                    <a:pt x="9208" y="13020"/>
                  </a:lnTo>
                  <a:lnTo>
                    <a:pt x="9208" y="13020"/>
                  </a:lnTo>
                  <a:lnTo>
                    <a:pt x="9208" y="12979"/>
                  </a:lnTo>
                  <a:lnTo>
                    <a:pt x="9183" y="12979"/>
                  </a:lnTo>
                  <a:cubicBezTo>
                    <a:pt x="9110" y="12882"/>
                    <a:pt x="9061" y="12808"/>
                    <a:pt x="9012" y="12735"/>
                  </a:cubicBezTo>
                  <a:lnTo>
                    <a:pt x="9012" y="12735"/>
                  </a:lnTo>
                  <a:lnTo>
                    <a:pt x="9159" y="12826"/>
                  </a:lnTo>
                  <a:lnTo>
                    <a:pt x="9159" y="12826"/>
                  </a:lnTo>
                  <a:lnTo>
                    <a:pt x="9134" y="12808"/>
                  </a:lnTo>
                  <a:lnTo>
                    <a:pt x="9134" y="12646"/>
                  </a:lnTo>
                  <a:lnTo>
                    <a:pt x="9134" y="12646"/>
                  </a:lnTo>
                  <a:lnTo>
                    <a:pt x="9036" y="12588"/>
                  </a:lnTo>
                  <a:lnTo>
                    <a:pt x="8840" y="12465"/>
                  </a:lnTo>
                  <a:lnTo>
                    <a:pt x="8767" y="12392"/>
                  </a:lnTo>
                  <a:close/>
                  <a:moveTo>
                    <a:pt x="2890" y="12367"/>
                  </a:moveTo>
                  <a:lnTo>
                    <a:pt x="3453" y="12735"/>
                  </a:lnTo>
                  <a:lnTo>
                    <a:pt x="3453" y="12703"/>
                  </a:lnTo>
                  <a:lnTo>
                    <a:pt x="3453" y="12703"/>
                  </a:lnTo>
                  <a:lnTo>
                    <a:pt x="3698" y="12882"/>
                  </a:lnTo>
                  <a:cubicBezTo>
                    <a:pt x="3796" y="13004"/>
                    <a:pt x="3845" y="13077"/>
                    <a:pt x="3943" y="13200"/>
                  </a:cubicBezTo>
                  <a:lnTo>
                    <a:pt x="3918" y="13175"/>
                  </a:lnTo>
                  <a:lnTo>
                    <a:pt x="3429" y="12784"/>
                  </a:lnTo>
                  <a:lnTo>
                    <a:pt x="3429" y="12789"/>
                  </a:lnTo>
                  <a:lnTo>
                    <a:pt x="3429" y="12789"/>
                  </a:lnTo>
                  <a:lnTo>
                    <a:pt x="2890" y="12367"/>
                  </a:lnTo>
                  <a:close/>
                  <a:moveTo>
                    <a:pt x="7763" y="7151"/>
                  </a:moveTo>
                  <a:lnTo>
                    <a:pt x="7665" y="7225"/>
                  </a:lnTo>
                  <a:lnTo>
                    <a:pt x="7861" y="7494"/>
                  </a:lnTo>
                  <a:cubicBezTo>
                    <a:pt x="7763" y="7396"/>
                    <a:pt x="7665" y="7347"/>
                    <a:pt x="7592" y="7249"/>
                  </a:cubicBezTo>
                  <a:lnTo>
                    <a:pt x="7469" y="7298"/>
                  </a:lnTo>
                  <a:cubicBezTo>
                    <a:pt x="7690" y="7519"/>
                    <a:pt x="7934" y="7739"/>
                    <a:pt x="8155" y="7959"/>
                  </a:cubicBezTo>
                  <a:lnTo>
                    <a:pt x="8742" y="8817"/>
                  </a:lnTo>
                  <a:lnTo>
                    <a:pt x="8742" y="8841"/>
                  </a:lnTo>
                  <a:lnTo>
                    <a:pt x="8840" y="8963"/>
                  </a:lnTo>
                  <a:lnTo>
                    <a:pt x="8742" y="8890"/>
                  </a:lnTo>
                  <a:cubicBezTo>
                    <a:pt x="8155" y="8449"/>
                    <a:pt x="7592" y="8008"/>
                    <a:pt x="6979" y="7617"/>
                  </a:cubicBezTo>
                  <a:lnTo>
                    <a:pt x="6857" y="7666"/>
                  </a:lnTo>
                  <a:cubicBezTo>
                    <a:pt x="7494" y="8131"/>
                    <a:pt x="8130" y="8596"/>
                    <a:pt x="8742" y="9061"/>
                  </a:cubicBezTo>
                  <a:cubicBezTo>
                    <a:pt x="8840" y="9135"/>
                    <a:pt x="8963" y="9208"/>
                    <a:pt x="9061" y="9306"/>
                  </a:cubicBezTo>
                  <a:lnTo>
                    <a:pt x="9134" y="9453"/>
                  </a:lnTo>
                  <a:lnTo>
                    <a:pt x="9477" y="9943"/>
                  </a:lnTo>
                  <a:lnTo>
                    <a:pt x="9477" y="9918"/>
                  </a:lnTo>
                  <a:cubicBezTo>
                    <a:pt x="9820" y="10408"/>
                    <a:pt x="10138" y="10898"/>
                    <a:pt x="10555" y="11437"/>
                  </a:cubicBezTo>
                  <a:lnTo>
                    <a:pt x="11020" y="12122"/>
                  </a:lnTo>
                  <a:cubicBezTo>
                    <a:pt x="11044" y="12171"/>
                    <a:pt x="11093" y="12245"/>
                    <a:pt x="11142" y="12294"/>
                  </a:cubicBezTo>
                  <a:lnTo>
                    <a:pt x="11142" y="12318"/>
                  </a:lnTo>
                  <a:cubicBezTo>
                    <a:pt x="11338" y="12612"/>
                    <a:pt x="11534" y="12857"/>
                    <a:pt x="11706" y="13053"/>
                  </a:cubicBezTo>
                  <a:cubicBezTo>
                    <a:pt x="11632" y="13004"/>
                    <a:pt x="11534" y="12906"/>
                    <a:pt x="11412" y="12808"/>
                  </a:cubicBezTo>
                  <a:cubicBezTo>
                    <a:pt x="11314" y="12735"/>
                    <a:pt x="11216" y="12661"/>
                    <a:pt x="11142" y="12563"/>
                  </a:cubicBezTo>
                  <a:lnTo>
                    <a:pt x="11142" y="12539"/>
                  </a:lnTo>
                  <a:cubicBezTo>
                    <a:pt x="11069" y="12490"/>
                    <a:pt x="10971" y="12416"/>
                    <a:pt x="10922" y="12294"/>
                  </a:cubicBezTo>
                  <a:cubicBezTo>
                    <a:pt x="10799" y="12196"/>
                    <a:pt x="10677" y="12073"/>
                    <a:pt x="10555" y="11951"/>
                  </a:cubicBezTo>
                  <a:lnTo>
                    <a:pt x="10555" y="12024"/>
                  </a:lnTo>
                  <a:cubicBezTo>
                    <a:pt x="10310" y="11780"/>
                    <a:pt x="10065" y="11535"/>
                    <a:pt x="9795" y="11314"/>
                  </a:cubicBezTo>
                  <a:lnTo>
                    <a:pt x="9477" y="11045"/>
                  </a:lnTo>
                  <a:lnTo>
                    <a:pt x="9477" y="11020"/>
                  </a:lnTo>
                  <a:lnTo>
                    <a:pt x="9183" y="10727"/>
                  </a:lnTo>
                  <a:lnTo>
                    <a:pt x="9183" y="10727"/>
                  </a:lnTo>
                  <a:lnTo>
                    <a:pt x="9183" y="10678"/>
                  </a:lnTo>
                  <a:lnTo>
                    <a:pt x="8742" y="10286"/>
                  </a:lnTo>
                  <a:cubicBezTo>
                    <a:pt x="7959" y="9502"/>
                    <a:pt x="7273" y="8866"/>
                    <a:pt x="6979" y="8596"/>
                  </a:cubicBezTo>
                  <a:cubicBezTo>
                    <a:pt x="6979" y="8572"/>
                    <a:pt x="6906" y="8498"/>
                    <a:pt x="6857" y="8449"/>
                  </a:cubicBezTo>
                  <a:lnTo>
                    <a:pt x="6710" y="8278"/>
                  </a:lnTo>
                  <a:cubicBezTo>
                    <a:pt x="6661" y="8131"/>
                    <a:pt x="6563" y="7984"/>
                    <a:pt x="6514" y="7837"/>
                  </a:cubicBezTo>
                  <a:lnTo>
                    <a:pt x="6416" y="7886"/>
                  </a:lnTo>
                  <a:lnTo>
                    <a:pt x="6196" y="8008"/>
                  </a:lnTo>
                  <a:cubicBezTo>
                    <a:pt x="6392" y="8229"/>
                    <a:pt x="6563" y="8400"/>
                    <a:pt x="6783" y="8621"/>
                  </a:cubicBezTo>
                  <a:cubicBezTo>
                    <a:pt x="7151" y="9331"/>
                    <a:pt x="7616" y="10163"/>
                    <a:pt x="8106" y="10971"/>
                  </a:cubicBezTo>
                  <a:cubicBezTo>
                    <a:pt x="7885" y="10849"/>
                    <a:pt x="7641" y="10702"/>
                    <a:pt x="7420" y="10580"/>
                  </a:cubicBezTo>
                  <a:lnTo>
                    <a:pt x="7053" y="10065"/>
                  </a:lnTo>
                  <a:cubicBezTo>
                    <a:pt x="6588" y="9453"/>
                    <a:pt x="6171" y="8817"/>
                    <a:pt x="5779" y="8253"/>
                  </a:cubicBezTo>
                  <a:lnTo>
                    <a:pt x="5730" y="8278"/>
                  </a:lnTo>
                  <a:lnTo>
                    <a:pt x="5730" y="8310"/>
                  </a:lnTo>
                  <a:lnTo>
                    <a:pt x="5706" y="8327"/>
                  </a:lnTo>
                  <a:lnTo>
                    <a:pt x="5730" y="8351"/>
                  </a:lnTo>
                  <a:lnTo>
                    <a:pt x="5730" y="8400"/>
                  </a:lnTo>
                  <a:cubicBezTo>
                    <a:pt x="6098" y="8963"/>
                    <a:pt x="6539" y="9551"/>
                    <a:pt x="6955" y="10163"/>
                  </a:cubicBezTo>
                  <a:lnTo>
                    <a:pt x="7175" y="10457"/>
                  </a:lnTo>
                  <a:cubicBezTo>
                    <a:pt x="6703" y="10174"/>
                    <a:pt x="6230" y="9890"/>
                    <a:pt x="5779" y="9651"/>
                  </a:cubicBezTo>
                  <a:lnTo>
                    <a:pt x="5779" y="9651"/>
                  </a:lnTo>
                  <a:lnTo>
                    <a:pt x="5779" y="9625"/>
                  </a:lnTo>
                  <a:cubicBezTo>
                    <a:pt x="5559" y="9502"/>
                    <a:pt x="5388" y="9429"/>
                    <a:pt x="5192" y="9331"/>
                  </a:cubicBezTo>
                  <a:cubicBezTo>
                    <a:pt x="4971" y="9208"/>
                    <a:pt x="4775" y="9110"/>
                    <a:pt x="4580" y="9012"/>
                  </a:cubicBezTo>
                  <a:lnTo>
                    <a:pt x="4457" y="9086"/>
                  </a:lnTo>
                  <a:lnTo>
                    <a:pt x="5143" y="9429"/>
                  </a:lnTo>
                  <a:cubicBezTo>
                    <a:pt x="5302" y="9542"/>
                    <a:pt x="5523" y="9635"/>
                    <a:pt x="5730" y="9764"/>
                  </a:cubicBezTo>
                  <a:lnTo>
                    <a:pt x="5730" y="9764"/>
                  </a:lnTo>
                  <a:lnTo>
                    <a:pt x="5730" y="9796"/>
                  </a:lnTo>
                  <a:cubicBezTo>
                    <a:pt x="6220" y="10090"/>
                    <a:pt x="6808" y="10408"/>
                    <a:pt x="7371" y="10727"/>
                  </a:cubicBezTo>
                  <a:cubicBezTo>
                    <a:pt x="7763" y="11290"/>
                    <a:pt x="8155" y="11829"/>
                    <a:pt x="8522" y="12367"/>
                  </a:cubicBezTo>
                  <a:lnTo>
                    <a:pt x="6881" y="11339"/>
                  </a:lnTo>
                  <a:cubicBezTo>
                    <a:pt x="6514" y="11094"/>
                    <a:pt x="6147" y="10849"/>
                    <a:pt x="5779" y="10580"/>
                  </a:cubicBezTo>
                  <a:lnTo>
                    <a:pt x="5779" y="10727"/>
                  </a:lnTo>
                  <a:cubicBezTo>
                    <a:pt x="6122" y="10971"/>
                    <a:pt x="6441" y="11216"/>
                    <a:pt x="6808" y="11437"/>
                  </a:cubicBezTo>
                  <a:cubicBezTo>
                    <a:pt x="7469" y="11878"/>
                    <a:pt x="8106" y="12245"/>
                    <a:pt x="8718" y="12612"/>
                  </a:cubicBezTo>
                  <a:lnTo>
                    <a:pt x="8742" y="12637"/>
                  </a:lnTo>
                  <a:lnTo>
                    <a:pt x="8742" y="12416"/>
                  </a:lnTo>
                  <a:cubicBezTo>
                    <a:pt x="8400" y="11927"/>
                    <a:pt x="8032" y="11412"/>
                    <a:pt x="7665" y="10898"/>
                  </a:cubicBezTo>
                  <a:lnTo>
                    <a:pt x="7665" y="10898"/>
                  </a:lnTo>
                  <a:cubicBezTo>
                    <a:pt x="7861" y="11020"/>
                    <a:pt x="8081" y="11143"/>
                    <a:pt x="8277" y="11265"/>
                  </a:cubicBezTo>
                  <a:cubicBezTo>
                    <a:pt x="8449" y="11510"/>
                    <a:pt x="8596" y="11780"/>
                    <a:pt x="8742" y="12024"/>
                  </a:cubicBezTo>
                  <a:lnTo>
                    <a:pt x="8742" y="11780"/>
                  </a:lnTo>
                  <a:lnTo>
                    <a:pt x="8522" y="11388"/>
                  </a:lnTo>
                  <a:lnTo>
                    <a:pt x="8742" y="11535"/>
                  </a:lnTo>
                  <a:cubicBezTo>
                    <a:pt x="8871" y="11577"/>
                    <a:pt x="9018" y="11657"/>
                    <a:pt x="9134" y="11742"/>
                  </a:cubicBezTo>
                  <a:lnTo>
                    <a:pt x="9134" y="11742"/>
                  </a:lnTo>
                  <a:lnTo>
                    <a:pt x="9134" y="11780"/>
                  </a:lnTo>
                  <a:lnTo>
                    <a:pt x="9477" y="12000"/>
                  </a:lnTo>
                  <a:cubicBezTo>
                    <a:pt x="9869" y="12245"/>
                    <a:pt x="10212" y="12441"/>
                    <a:pt x="10555" y="12661"/>
                  </a:cubicBezTo>
                  <a:lnTo>
                    <a:pt x="10555" y="12637"/>
                  </a:lnTo>
                  <a:cubicBezTo>
                    <a:pt x="10751" y="12784"/>
                    <a:pt x="10971" y="12906"/>
                    <a:pt x="11142" y="13028"/>
                  </a:cubicBezTo>
                  <a:cubicBezTo>
                    <a:pt x="11289" y="13126"/>
                    <a:pt x="11412" y="13224"/>
                    <a:pt x="11461" y="13273"/>
                  </a:cubicBezTo>
                  <a:lnTo>
                    <a:pt x="11583" y="13224"/>
                  </a:lnTo>
                  <a:cubicBezTo>
                    <a:pt x="11461" y="13126"/>
                    <a:pt x="11314" y="13004"/>
                    <a:pt x="11142" y="12882"/>
                  </a:cubicBezTo>
                  <a:cubicBezTo>
                    <a:pt x="10946" y="12759"/>
                    <a:pt x="10775" y="12637"/>
                    <a:pt x="10555" y="12490"/>
                  </a:cubicBezTo>
                  <a:lnTo>
                    <a:pt x="10555" y="12514"/>
                  </a:lnTo>
                  <a:cubicBezTo>
                    <a:pt x="10236" y="12294"/>
                    <a:pt x="9869" y="12073"/>
                    <a:pt x="9477" y="11829"/>
                  </a:cubicBezTo>
                  <a:lnTo>
                    <a:pt x="9183" y="11661"/>
                  </a:lnTo>
                  <a:lnTo>
                    <a:pt x="9183" y="11661"/>
                  </a:lnTo>
                  <a:lnTo>
                    <a:pt x="9183" y="11633"/>
                  </a:lnTo>
                  <a:cubicBezTo>
                    <a:pt x="9012" y="11535"/>
                    <a:pt x="8889" y="11461"/>
                    <a:pt x="8742" y="11388"/>
                  </a:cubicBezTo>
                  <a:lnTo>
                    <a:pt x="8375" y="11167"/>
                  </a:lnTo>
                  <a:cubicBezTo>
                    <a:pt x="7910" y="10408"/>
                    <a:pt x="7494" y="9625"/>
                    <a:pt x="7126" y="8963"/>
                  </a:cubicBezTo>
                  <a:lnTo>
                    <a:pt x="7126" y="8963"/>
                  </a:lnTo>
                  <a:lnTo>
                    <a:pt x="8228" y="10065"/>
                  </a:lnTo>
                  <a:cubicBezTo>
                    <a:pt x="8400" y="10212"/>
                    <a:pt x="8571" y="10408"/>
                    <a:pt x="8742" y="10555"/>
                  </a:cubicBezTo>
                  <a:cubicBezTo>
                    <a:pt x="8875" y="10666"/>
                    <a:pt x="8988" y="10796"/>
                    <a:pt x="9134" y="10910"/>
                  </a:cubicBezTo>
                  <a:lnTo>
                    <a:pt x="9134" y="10910"/>
                  </a:lnTo>
                  <a:lnTo>
                    <a:pt x="9134" y="10947"/>
                  </a:lnTo>
                  <a:cubicBezTo>
                    <a:pt x="9257" y="11045"/>
                    <a:pt x="9355" y="11167"/>
                    <a:pt x="9477" y="11265"/>
                  </a:cubicBezTo>
                  <a:lnTo>
                    <a:pt x="9477" y="11290"/>
                  </a:lnTo>
                  <a:cubicBezTo>
                    <a:pt x="9844" y="11584"/>
                    <a:pt x="10187" y="11927"/>
                    <a:pt x="10555" y="12245"/>
                  </a:cubicBezTo>
                  <a:lnTo>
                    <a:pt x="10555" y="12171"/>
                  </a:lnTo>
                  <a:cubicBezTo>
                    <a:pt x="10677" y="12294"/>
                    <a:pt x="10751" y="12392"/>
                    <a:pt x="10897" y="12490"/>
                  </a:cubicBezTo>
                  <a:lnTo>
                    <a:pt x="11142" y="12710"/>
                  </a:lnTo>
                  <a:lnTo>
                    <a:pt x="11142" y="12759"/>
                  </a:lnTo>
                  <a:lnTo>
                    <a:pt x="11632" y="13200"/>
                  </a:lnTo>
                  <a:lnTo>
                    <a:pt x="11901" y="13053"/>
                  </a:lnTo>
                  <a:cubicBezTo>
                    <a:pt x="11657" y="12808"/>
                    <a:pt x="11387" y="12490"/>
                    <a:pt x="11142" y="12098"/>
                  </a:cubicBezTo>
                  <a:lnTo>
                    <a:pt x="11142" y="12073"/>
                  </a:lnTo>
                  <a:lnTo>
                    <a:pt x="10555" y="11216"/>
                  </a:lnTo>
                  <a:cubicBezTo>
                    <a:pt x="10187" y="10678"/>
                    <a:pt x="9820" y="10163"/>
                    <a:pt x="9477" y="9698"/>
                  </a:cubicBezTo>
                  <a:lnTo>
                    <a:pt x="9477" y="9723"/>
                  </a:lnTo>
                  <a:lnTo>
                    <a:pt x="9379" y="9576"/>
                  </a:lnTo>
                  <a:lnTo>
                    <a:pt x="9379" y="9576"/>
                  </a:lnTo>
                  <a:lnTo>
                    <a:pt x="9477" y="9649"/>
                  </a:lnTo>
                  <a:lnTo>
                    <a:pt x="9477" y="9478"/>
                  </a:lnTo>
                  <a:cubicBezTo>
                    <a:pt x="9379" y="9429"/>
                    <a:pt x="9330" y="9355"/>
                    <a:pt x="9232" y="9306"/>
                  </a:cubicBezTo>
                  <a:lnTo>
                    <a:pt x="9134" y="9233"/>
                  </a:lnTo>
                  <a:lnTo>
                    <a:pt x="9134" y="9208"/>
                  </a:lnTo>
                  <a:lnTo>
                    <a:pt x="9183" y="9208"/>
                  </a:lnTo>
                  <a:lnTo>
                    <a:pt x="8742" y="8621"/>
                  </a:lnTo>
                  <a:lnTo>
                    <a:pt x="8742" y="8596"/>
                  </a:lnTo>
                  <a:lnTo>
                    <a:pt x="8645" y="8449"/>
                  </a:lnTo>
                  <a:lnTo>
                    <a:pt x="8742" y="8523"/>
                  </a:lnTo>
                  <a:lnTo>
                    <a:pt x="8742" y="8572"/>
                  </a:lnTo>
                  <a:cubicBezTo>
                    <a:pt x="8871" y="8700"/>
                    <a:pt x="9018" y="8828"/>
                    <a:pt x="9134" y="8956"/>
                  </a:cubicBezTo>
                  <a:lnTo>
                    <a:pt x="9134" y="8956"/>
                  </a:lnTo>
                  <a:lnTo>
                    <a:pt x="9134" y="9012"/>
                  </a:lnTo>
                  <a:cubicBezTo>
                    <a:pt x="9257" y="9135"/>
                    <a:pt x="9355" y="9257"/>
                    <a:pt x="9477" y="9380"/>
                  </a:cubicBezTo>
                  <a:lnTo>
                    <a:pt x="9477" y="9208"/>
                  </a:lnTo>
                  <a:cubicBezTo>
                    <a:pt x="9392" y="9102"/>
                    <a:pt x="9289" y="8996"/>
                    <a:pt x="9183" y="8890"/>
                  </a:cubicBezTo>
                  <a:lnTo>
                    <a:pt x="9183" y="8890"/>
                  </a:lnTo>
                  <a:lnTo>
                    <a:pt x="9183" y="8841"/>
                  </a:lnTo>
                  <a:cubicBezTo>
                    <a:pt x="9012" y="8694"/>
                    <a:pt x="8889" y="8523"/>
                    <a:pt x="8742" y="8376"/>
                  </a:cubicBezTo>
                  <a:cubicBezTo>
                    <a:pt x="8596" y="8204"/>
                    <a:pt x="8400" y="8033"/>
                    <a:pt x="8253" y="7886"/>
                  </a:cubicBezTo>
                  <a:cubicBezTo>
                    <a:pt x="8081" y="7641"/>
                    <a:pt x="7910" y="7396"/>
                    <a:pt x="7763" y="7151"/>
                  </a:cubicBezTo>
                  <a:close/>
                  <a:moveTo>
                    <a:pt x="3429" y="13276"/>
                  </a:moveTo>
                  <a:cubicBezTo>
                    <a:pt x="3437" y="13284"/>
                    <a:pt x="3445" y="13291"/>
                    <a:pt x="3453" y="13298"/>
                  </a:cubicBezTo>
                  <a:lnTo>
                    <a:pt x="3453" y="13443"/>
                  </a:lnTo>
                  <a:lnTo>
                    <a:pt x="3453" y="13443"/>
                  </a:lnTo>
                  <a:cubicBezTo>
                    <a:pt x="3445" y="13435"/>
                    <a:pt x="3437" y="13428"/>
                    <a:pt x="3429" y="13420"/>
                  </a:cubicBezTo>
                  <a:lnTo>
                    <a:pt x="3429" y="13276"/>
                  </a:lnTo>
                  <a:close/>
                  <a:moveTo>
                    <a:pt x="1127" y="13884"/>
                  </a:moveTo>
                  <a:lnTo>
                    <a:pt x="1127" y="13910"/>
                  </a:lnTo>
                  <a:lnTo>
                    <a:pt x="1151" y="13935"/>
                  </a:lnTo>
                  <a:lnTo>
                    <a:pt x="1175" y="13957"/>
                  </a:lnTo>
                  <a:lnTo>
                    <a:pt x="1175" y="13957"/>
                  </a:lnTo>
                  <a:cubicBezTo>
                    <a:pt x="1161" y="13931"/>
                    <a:pt x="1145" y="13907"/>
                    <a:pt x="1127" y="13884"/>
                  </a:cubicBezTo>
                  <a:close/>
                  <a:moveTo>
                    <a:pt x="1175" y="13957"/>
                  </a:moveTo>
                  <a:cubicBezTo>
                    <a:pt x="1175" y="13957"/>
                    <a:pt x="1175" y="13958"/>
                    <a:pt x="1176" y="13959"/>
                  </a:cubicBezTo>
                  <a:lnTo>
                    <a:pt x="1176" y="13958"/>
                  </a:lnTo>
                  <a:lnTo>
                    <a:pt x="1176" y="13958"/>
                  </a:lnTo>
                  <a:lnTo>
                    <a:pt x="1175" y="13957"/>
                  </a:lnTo>
                  <a:close/>
                  <a:moveTo>
                    <a:pt x="196" y="12318"/>
                  </a:moveTo>
                  <a:lnTo>
                    <a:pt x="392" y="12580"/>
                  </a:lnTo>
                  <a:lnTo>
                    <a:pt x="392" y="12637"/>
                  </a:lnTo>
                  <a:lnTo>
                    <a:pt x="1151" y="13641"/>
                  </a:lnTo>
                  <a:lnTo>
                    <a:pt x="1151" y="13623"/>
                  </a:lnTo>
                  <a:lnTo>
                    <a:pt x="1151" y="13623"/>
                  </a:lnTo>
                  <a:lnTo>
                    <a:pt x="1470" y="14032"/>
                  </a:lnTo>
                  <a:lnTo>
                    <a:pt x="1249" y="13837"/>
                  </a:lnTo>
                  <a:lnTo>
                    <a:pt x="1127" y="13739"/>
                  </a:lnTo>
                  <a:lnTo>
                    <a:pt x="1127" y="13763"/>
                  </a:lnTo>
                  <a:lnTo>
                    <a:pt x="1127" y="13763"/>
                  </a:lnTo>
                  <a:cubicBezTo>
                    <a:pt x="988" y="13624"/>
                    <a:pt x="848" y="13487"/>
                    <a:pt x="686" y="13371"/>
                  </a:cubicBezTo>
                  <a:cubicBezTo>
                    <a:pt x="564" y="13175"/>
                    <a:pt x="490" y="13004"/>
                    <a:pt x="417" y="12882"/>
                  </a:cubicBezTo>
                  <a:lnTo>
                    <a:pt x="417" y="12857"/>
                  </a:lnTo>
                  <a:cubicBezTo>
                    <a:pt x="294" y="12612"/>
                    <a:pt x="245" y="12441"/>
                    <a:pt x="196" y="12318"/>
                  </a:cubicBezTo>
                  <a:close/>
                  <a:moveTo>
                    <a:pt x="9208" y="12600"/>
                  </a:moveTo>
                  <a:lnTo>
                    <a:pt x="9208" y="12857"/>
                  </a:lnTo>
                  <a:lnTo>
                    <a:pt x="9159" y="12826"/>
                  </a:lnTo>
                  <a:lnTo>
                    <a:pt x="9159" y="12826"/>
                  </a:lnTo>
                  <a:lnTo>
                    <a:pt x="9232" y="12882"/>
                  </a:lnTo>
                  <a:lnTo>
                    <a:pt x="9355" y="13102"/>
                  </a:lnTo>
                  <a:lnTo>
                    <a:pt x="9208" y="13020"/>
                  </a:lnTo>
                  <a:lnTo>
                    <a:pt x="9208" y="13020"/>
                  </a:lnTo>
                  <a:lnTo>
                    <a:pt x="9208" y="13200"/>
                  </a:lnTo>
                  <a:lnTo>
                    <a:pt x="9134" y="13108"/>
                  </a:lnTo>
                  <a:lnTo>
                    <a:pt x="9134" y="13224"/>
                  </a:lnTo>
                  <a:cubicBezTo>
                    <a:pt x="9257" y="13396"/>
                    <a:pt x="9379" y="13543"/>
                    <a:pt x="9477" y="13714"/>
                  </a:cubicBezTo>
                  <a:lnTo>
                    <a:pt x="9477" y="13665"/>
                  </a:lnTo>
                  <a:lnTo>
                    <a:pt x="9844" y="14228"/>
                  </a:lnTo>
                  <a:lnTo>
                    <a:pt x="9942" y="14155"/>
                  </a:lnTo>
                  <a:cubicBezTo>
                    <a:pt x="9820" y="13959"/>
                    <a:pt x="9673" y="13714"/>
                    <a:pt x="9477" y="13469"/>
                  </a:cubicBezTo>
                  <a:lnTo>
                    <a:pt x="9477" y="13494"/>
                  </a:lnTo>
                  <a:lnTo>
                    <a:pt x="9306" y="13224"/>
                  </a:lnTo>
                  <a:lnTo>
                    <a:pt x="9477" y="13298"/>
                  </a:lnTo>
                  <a:lnTo>
                    <a:pt x="9477" y="13273"/>
                  </a:lnTo>
                  <a:cubicBezTo>
                    <a:pt x="9673" y="13592"/>
                    <a:pt x="9820" y="13861"/>
                    <a:pt x="9967" y="14130"/>
                  </a:cubicBezTo>
                  <a:lnTo>
                    <a:pt x="10065" y="14081"/>
                  </a:lnTo>
                  <a:cubicBezTo>
                    <a:pt x="9942" y="13861"/>
                    <a:pt x="9820" y="13616"/>
                    <a:pt x="9673" y="13371"/>
                  </a:cubicBezTo>
                  <a:lnTo>
                    <a:pt x="9673" y="13371"/>
                  </a:lnTo>
                  <a:cubicBezTo>
                    <a:pt x="9967" y="13518"/>
                    <a:pt x="10236" y="13665"/>
                    <a:pt x="10457" y="13763"/>
                  </a:cubicBezTo>
                  <a:lnTo>
                    <a:pt x="10506" y="13788"/>
                  </a:lnTo>
                  <a:lnTo>
                    <a:pt x="10506" y="13665"/>
                  </a:lnTo>
                  <a:lnTo>
                    <a:pt x="10555" y="13665"/>
                  </a:lnTo>
                  <a:cubicBezTo>
                    <a:pt x="10310" y="13543"/>
                    <a:pt x="9967" y="13396"/>
                    <a:pt x="9575" y="13175"/>
                  </a:cubicBezTo>
                  <a:lnTo>
                    <a:pt x="9477" y="13028"/>
                  </a:lnTo>
                  <a:lnTo>
                    <a:pt x="9477" y="13028"/>
                  </a:lnTo>
                  <a:cubicBezTo>
                    <a:pt x="9967" y="13298"/>
                    <a:pt x="10334" y="13518"/>
                    <a:pt x="10555" y="13665"/>
                  </a:cubicBezTo>
                  <a:lnTo>
                    <a:pt x="10555" y="13714"/>
                  </a:lnTo>
                  <a:lnTo>
                    <a:pt x="10555" y="13837"/>
                  </a:lnTo>
                  <a:lnTo>
                    <a:pt x="10799" y="13714"/>
                  </a:lnTo>
                  <a:cubicBezTo>
                    <a:pt x="10726" y="13665"/>
                    <a:pt x="10653" y="13616"/>
                    <a:pt x="10555" y="13543"/>
                  </a:cubicBezTo>
                  <a:lnTo>
                    <a:pt x="10555" y="13518"/>
                  </a:lnTo>
                  <a:cubicBezTo>
                    <a:pt x="10310" y="13371"/>
                    <a:pt x="9967" y="13151"/>
                    <a:pt x="9477" y="12882"/>
                  </a:cubicBezTo>
                  <a:lnTo>
                    <a:pt x="9330" y="12784"/>
                  </a:lnTo>
                  <a:lnTo>
                    <a:pt x="9208" y="12600"/>
                  </a:lnTo>
                  <a:close/>
                  <a:moveTo>
                    <a:pt x="8522" y="14841"/>
                  </a:moveTo>
                  <a:lnTo>
                    <a:pt x="8698" y="14978"/>
                  </a:lnTo>
                  <a:lnTo>
                    <a:pt x="8698" y="14978"/>
                  </a:lnTo>
                  <a:lnTo>
                    <a:pt x="8620" y="14939"/>
                  </a:lnTo>
                  <a:lnTo>
                    <a:pt x="8522" y="14841"/>
                  </a:lnTo>
                  <a:close/>
                  <a:moveTo>
                    <a:pt x="3869" y="9429"/>
                  </a:moveTo>
                  <a:lnTo>
                    <a:pt x="3747" y="9478"/>
                  </a:lnTo>
                  <a:lnTo>
                    <a:pt x="3967" y="9698"/>
                  </a:lnTo>
                  <a:lnTo>
                    <a:pt x="4555" y="10286"/>
                  </a:lnTo>
                  <a:cubicBezTo>
                    <a:pt x="4408" y="10188"/>
                    <a:pt x="4212" y="10090"/>
                    <a:pt x="4065" y="9992"/>
                  </a:cubicBezTo>
                  <a:cubicBezTo>
                    <a:pt x="3943" y="9845"/>
                    <a:pt x="3796" y="9698"/>
                    <a:pt x="3625" y="9551"/>
                  </a:cubicBezTo>
                  <a:lnTo>
                    <a:pt x="3453" y="9674"/>
                  </a:lnTo>
                  <a:lnTo>
                    <a:pt x="3453" y="9625"/>
                  </a:lnTo>
                  <a:lnTo>
                    <a:pt x="3331" y="9723"/>
                  </a:lnTo>
                  <a:lnTo>
                    <a:pt x="3453" y="9796"/>
                  </a:lnTo>
                  <a:lnTo>
                    <a:pt x="3453" y="9821"/>
                  </a:lnTo>
                  <a:cubicBezTo>
                    <a:pt x="3576" y="9870"/>
                    <a:pt x="3673" y="9943"/>
                    <a:pt x="3796" y="9992"/>
                  </a:cubicBezTo>
                  <a:cubicBezTo>
                    <a:pt x="3845" y="10041"/>
                    <a:pt x="3918" y="10065"/>
                    <a:pt x="3992" y="10114"/>
                  </a:cubicBezTo>
                  <a:cubicBezTo>
                    <a:pt x="4310" y="10457"/>
                    <a:pt x="4580" y="10776"/>
                    <a:pt x="4775" y="10947"/>
                  </a:cubicBezTo>
                  <a:lnTo>
                    <a:pt x="5779" y="12023"/>
                  </a:lnTo>
                  <a:lnTo>
                    <a:pt x="5779" y="12023"/>
                  </a:lnTo>
                  <a:lnTo>
                    <a:pt x="5779" y="12049"/>
                  </a:lnTo>
                  <a:lnTo>
                    <a:pt x="7298" y="13714"/>
                  </a:lnTo>
                  <a:lnTo>
                    <a:pt x="5779" y="12514"/>
                  </a:lnTo>
                  <a:lnTo>
                    <a:pt x="5779" y="12441"/>
                  </a:lnTo>
                  <a:lnTo>
                    <a:pt x="3576" y="10776"/>
                  </a:lnTo>
                  <a:lnTo>
                    <a:pt x="3453" y="10674"/>
                  </a:lnTo>
                  <a:lnTo>
                    <a:pt x="3453" y="10674"/>
                  </a:lnTo>
                  <a:lnTo>
                    <a:pt x="3453" y="10604"/>
                  </a:lnTo>
                  <a:cubicBezTo>
                    <a:pt x="3233" y="10482"/>
                    <a:pt x="3086" y="10335"/>
                    <a:pt x="2890" y="10212"/>
                  </a:cubicBezTo>
                  <a:lnTo>
                    <a:pt x="2718" y="10090"/>
                  </a:lnTo>
                  <a:lnTo>
                    <a:pt x="2596" y="10163"/>
                  </a:lnTo>
                  <a:cubicBezTo>
                    <a:pt x="2694" y="10212"/>
                    <a:pt x="2816" y="10286"/>
                    <a:pt x="2890" y="10359"/>
                  </a:cubicBezTo>
                  <a:lnTo>
                    <a:pt x="2890" y="10335"/>
                  </a:lnTo>
                  <a:cubicBezTo>
                    <a:pt x="3078" y="10476"/>
                    <a:pt x="3243" y="10594"/>
                    <a:pt x="3429" y="10754"/>
                  </a:cubicBezTo>
                  <a:lnTo>
                    <a:pt x="3429" y="10754"/>
                  </a:lnTo>
                  <a:lnTo>
                    <a:pt x="3429" y="10800"/>
                  </a:lnTo>
                  <a:lnTo>
                    <a:pt x="3502" y="10849"/>
                  </a:lnTo>
                  <a:lnTo>
                    <a:pt x="5779" y="12612"/>
                  </a:lnTo>
                  <a:lnTo>
                    <a:pt x="5779" y="12661"/>
                  </a:lnTo>
                  <a:lnTo>
                    <a:pt x="7861" y="14277"/>
                  </a:lnTo>
                  <a:lnTo>
                    <a:pt x="8081" y="14498"/>
                  </a:lnTo>
                  <a:lnTo>
                    <a:pt x="7983" y="14449"/>
                  </a:lnTo>
                  <a:cubicBezTo>
                    <a:pt x="7151" y="13861"/>
                    <a:pt x="6367" y="13273"/>
                    <a:pt x="5902" y="12979"/>
                  </a:cubicBezTo>
                  <a:lnTo>
                    <a:pt x="5804" y="12906"/>
                  </a:lnTo>
                  <a:lnTo>
                    <a:pt x="5804" y="13053"/>
                  </a:lnTo>
                  <a:lnTo>
                    <a:pt x="5828" y="13102"/>
                  </a:lnTo>
                  <a:cubicBezTo>
                    <a:pt x="6269" y="13396"/>
                    <a:pt x="7102" y="13983"/>
                    <a:pt x="7910" y="14571"/>
                  </a:cubicBezTo>
                  <a:cubicBezTo>
                    <a:pt x="8130" y="14718"/>
                    <a:pt x="8326" y="14841"/>
                    <a:pt x="8522" y="14987"/>
                  </a:cubicBezTo>
                  <a:lnTo>
                    <a:pt x="8596" y="15061"/>
                  </a:lnTo>
                  <a:lnTo>
                    <a:pt x="8714" y="14990"/>
                  </a:lnTo>
                  <a:lnTo>
                    <a:pt x="8714" y="14990"/>
                  </a:lnTo>
                  <a:lnTo>
                    <a:pt x="8742" y="15012"/>
                  </a:lnTo>
                  <a:lnTo>
                    <a:pt x="8767" y="14987"/>
                  </a:lnTo>
                  <a:lnTo>
                    <a:pt x="8767" y="14851"/>
                  </a:lnTo>
                  <a:lnTo>
                    <a:pt x="8767" y="14851"/>
                  </a:lnTo>
                  <a:lnTo>
                    <a:pt x="8742" y="14865"/>
                  </a:lnTo>
                  <a:lnTo>
                    <a:pt x="8742" y="14767"/>
                  </a:lnTo>
                  <a:lnTo>
                    <a:pt x="7959" y="14155"/>
                  </a:lnTo>
                  <a:lnTo>
                    <a:pt x="5804" y="11903"/>
                  </a:lnTo>
                  <a:lnTo>
                    <a:pt x="5804" y="11878"/>
                  </a:lnTo>
                  <a:lnTo>
                    <a:pt x="5535" y="11559"/>
                  </a:lnTo>
                  <a:lnTo>
                    <a:pt x="5535" y="11559"/>
                  </a:lnTo>
                  <a:lnTo>
                    <a:pt x="5779" y="11804"/>
                  </a:lnTo>
                  <a:lnTo>
                    <a:pt x="5779" y="11804"/>
                  </a:lnTo>
                  <a:lnTo>
                    <a:pt x="5779" y="11829"/>
                  </a:lnTo>
                  <a:cubicBezTo>
                    <a:pt x="5951" y="12024"/>
                    <a:pt x="6147" y="12245"/>
                    <a:pt x="6367" y="12416"/>
                  </a:cubicBezTo>
                  <a:cubicBezTo>
                    <a:pt x="7126" y="13224"/>
                    <a:pt x="7910" y="14032"/>
                    <a:pt x="8742" y="14767"/>
                  </a:cubicBezTo>
                  <a:lnTo>
                    <a:pt x="8767" y="14767"/>
                  </a:lnTo>
                  <a:lnTo>
                    <a:pt x="8767" y="14851"/>
                  </a:lnTo>
                  <a:lnTo>
                    <a:pt x="8767" y="14851"/>
                  </a:lnTo>
                  <a:lnTo>
                    <a:pt x="8914" y="14767"/>
                  </a:lnTo>
                  <a:cubicBezTo>
                    <a:pt x="8865" y="14743"/>
                    <a:pt x="8791" y="14669"/>
                    <a:pt x="8742" y="14620"/>
                  </a:cubicBezTo>
                  <a:lnTo>
                    <a:pt x="8742" y="14596"/>
                  </a:lnTo>
                  <a:cubicBezTo>
                    <a:pt x="7959" y="13886"/>
                    <a:pt x="7175" y="13102"/>
                    <a:pt x="6441" y="12318"/>
                  </a:cubicBezTo>
                  <a:cubicBezTo>
                    <a:pt x="6251" y="12129"/>
                    <a:pt x="6039" y="11894"/>
                    <a:pt x="5804" y="11679"/>
                  </a:cubicBezTo>
                  <a:lnTo>
                    <a:pt x="5804" y="11679"/>
                  </a:lnTo>
                  <a:lnTo>
                    <a:pt x="5804" y="11657"/>
                  </a:lnTo>
                  <a:cubicBezTo>
                    <a:pt x="5388" y="11216"/>
                    <a:pt x="4947" y="10800"/>
                    <a:pt x="4482" y="10359"/>
                  </a:cubicBezTo>
                  <a:lnTo>
                    <a:pt x="4482" y="10359"/>
                  </a:lnTo>
                  <a:cubicBezTo>
                    <a:pt x="4653" y="10457"/>
                    <a:pt x="4775" y="10531"/>
                    <a:pt x="4922" y="10604"/>
                  </a:cubicBezTo>
                  <a:cubicBezTo>
                    <a:pt x="5208" y="10890"/>
                    <a:pt x="5494" y="11176"/>
                    <a:pt x="5779" y="11439"/>
                  </a:cubicBezTo>
                  <a:lnTo>
                    <a:pt x="5779" y="11439"/>
                  </a:lnTo>
                  <a:lnTo>
                    <a:pt x="5779" y="11461"/>
                  </a:lnTo>
                  <a:cubicBezTo>
                    <a:pt x="6710" y="12392"/>
                    <a:pt x="7690" y="13273"/>
                    <a:pt x="8742" y="14130"/>
                  </a:cubicBezTo>
                  <a:lnTo>
                    <a:pt x="8742" y="14106"/>
                  </a:lnTo>
                  <a:cubicBezTo>
                    <a:pt x="8889" y="14228"/>
                    <a:pt x="9012" y="14326"/>
                    <a:pt x="9183" y="14449"/>
                  </a:cubicBezTo>
                  <a:lnTo>
                    <a:pt x="9306" y="14522"/>
                  </a:lnTo>
                  <a:lnTo>
                    <a:pt x="9428" y="14473"/>
                  </a:lnTo>
                  <a:cubicBezTo>
                    <a:pt x="9330" y="14400"/>
                    <a:pt x="9257" y="14351"/>
                    <a:pt x="9183" y="14277"/>
                  </a:cubicBezTo>
                  <a:cubicBezTo>
                    <a:pt x="9012" y="14204"/>
                    <a:pt x="8889" y="14081"/>
                    <a:pt x="8742" y="13959"/>
                  </a:cubicBezTo>
                  <a:lnTo>
                    <a:pt x="8742" y="13935"/>
                  </a:lnTo>
                  <a:cubicBezTo>
                    <a:pt x="7698" y="13109"/>
                    <a:pt x="6774" y="12211"/>
                    <a:pt x="5804" y="11312"/>
                  </a:cubicBezTo>
                  <a:lnTo>
                    <a:pt x="5804" y="11312"/>
                  </a:lnTo>
                  <a:lnTo>
                    <a:pt x="5804" y="11290"/>
                  </a:lnTo>
                  <a:cubicBezTo>
                    <a:pt x="5657" y="11143"/>
                    <a:pt x="5510" y="11020"/>
                    <a:pt x="5388" y="10849"/>
                  </a:cubicBezTo>
                  <a:lnTo>
                    <a:pt x="5388" y="10849"/>
                  </a:lnTo>
                  <a:cubicBezTo>
                    <a:pt x="5525" y="10941"/>
                    <a:pt x="5662" y="11032"/>
                    <a:pt x="5779" y="11084"/>
                  </a:cubicBezTo>
                  <a:lnTo>
                    <a:pt x="5779" y="11084"/>
                  </a:lnTo>
                  <a:lnTo>
                    <a:pt x="5779" y="11143"/>
                  </a:lnTo>
                  <a:cubicBezTo>
                    <a:pt x="6392" y="11510"/>
                    <a:pt x="7004" y="11878"/>
                    <a:pt x="7592" y="12245"/>
                  </a:cubicBezTo>
                  <a:cubicBezTo>
                    <a:pt x="7959" y="12441"/>
                    <a:pt x="8351" y="12686"/>
                    <a:pt x="8742" y="12906"/>
                  </a:cubicBezTo>
                  <a:lnTo>
                    <a:pt x="8742" y="12759"/>
                  </a:lnTo>
                  <a:lnTo>
                    <a:pt x="7641" y="12122"/>
                  </a:lnTo>
                  <a:cubicBezTo>
                    <a:pt x="7036" y="11760"/>
                    <a:pt x="6409" y="11350"/>
                    <a:pt x="5804" y="10986"/>
                  </a:cubicBezTo>
                  <a:lnTo>
                    <a:pt x="5804" y="10986"/>
                  </a:lnTo>
                  <a:lnTo>
                    <a:pt x="5804" y="10971"/>
                  </a:lnTo>
                  <a:lnTo>
                    <a:pt x="5779" y="10971"/>
                  </a:lnTo>
                  <a:cubicBezTo>
                    <a:pt x="5510" y="10825"/>
                    <a:pt x="5265" y="10678"/>
                    <a:pt x="4971" y="10531"/>
                  </a:cubicBezTo>
                  <a:lnTo>
                    <a:pt x="4065" y="9600"/>
                  </a:lnTo>
                  <a:lnTo>
                    <a:pt x="3869" y="9429"/>
                  </a:lnTo>
                  <a:close/>
                  <a:moveTo>
                    <a:pt x="735" y="12882"/>
                  </a:moveTo>
                  <a:lnTo>
                    <a:pt x="1151" y="13298"/>
                  </a:lnTo>
                  <a:lnTo>
                    <a:pt x="1151" y="13347"/>
                  </a:lnTo>
                  <a:cubicBezTo>
                    <a:pt x="1421" y="13641"/>
                    <a:pt x="1763" y="13983"/>
                    <a:pt x="2106" y="14326"/>
                  </a:cubicBezTo>
                  <a:cubicBezTo>
                    <a:pt x="2351" y="14596"/>
                    <a:pt x="2621" y="14841"/>
                    <a:pt x="2890" y="15110"/>
                  </a:cubicBezTo>
                  <a:lnTo>
                    <a:pt x="2988" y="15208"/>
                  </a:lnTo>
                  <a:lnTo>
                    <a:pt x="2890" y="15134"/>
                  </a:lnTo>
                  <a:cubicBezTo>
                    <a:pt x="2645" y="14987"/>
                    <a:pt x="2400" y="14865"/>
                    <a:pt x="2155" y="14792"/>
                  </a:cubicBezTo>
                  <a:lnTo>
                    <a:pt x="2106" y="14743"/>
                  </a:lnTo>
                  <a:lnTo>
                    <a:pt x="2106" y="14694"/>
                  </a:lnTo>
                  <a:lnTo>
                    <a:pt x="1984" y="14498"/>
                  </a:lnTo>
                  <a:lnTo>
                    <a:pt x="1127" y="13371"/>
                  </a:lnTo>
                  <a:lnTo>
                    <a:pt x="1127" y="13389"/>
                  </a:lnTo>
                  <a:lnTo>
                    <a:pt x="1127" y="13389"/>
                  </a:lnTo>
                  <a:lnTo>
                    <a:pt x="735" y="12882"/>
                  </a:lnTo>
                  <a:close/>
                  <a:moveTo>
                    <a:pt x="5779" y="14106"/>
                  </a:moveTo>
                  <a:lnTo>
                    <a:pt x="5779" y="14253"/>
                  </a:lnTo>
                  <a:cubicBezTo>
                    <a:pt x="6416" y="14694"/>
                    <a:pt x="7053" y="15110"/>
                    <a:pt x="7641" y="15477"/>
                  </a:cubicBezTo>
                  <a:lnTo>
                    <a:pt x="7763" y="15428"/>
                  </a:lnTo>
                  <a:cubicBezTo>
                    <a:pt x="7151" y="15012"/>
                    <a:pt x="6441" y="14547"/>
                    <a:pt x="5779" y="14106"/>
                  </a:cubicBezTo>
                  <a:close/>
                  <a:moveTo>
                    <a:pt x="5779" y="14326"/>
                  </a:moveTo>
                  <a:lnTo>
                    <a:pt x="5779" y="14473"/>
                  </a:lnTo>
                  <a:lnTo>
                    <a:pt x="7249" y="15722"/>
                  </a:lnTo>
                  <a:lnTo>
                    <a:pt x="7371" y="15673"/>
                  </a:lnTo>
                  <a:lnTo>
                    <a:pt x="5779" y="14326"/>
                  </a:lnTo>
                  <a:close/>
                  <a:moveTo>
                    <a:pt x="1151" y="10971"/>
                  </a:moveTo>
                  <a:lnTo>
                    <a:pt x="1029" y="11020"/>
                  </a:lnTo>
                  <a:lnTo>
                    <a:pt x="931" y="11069"/>
                  </a:lnTo>
                  <a:cubicBezTo>
                    <a:pt x="1004" y="11094"/>
                    <a:pt x="1053" y="11143"/>
                    <a:pt x="1151" y="11192"/>
                  </a:cubicBezTo>
                  <a:cubicBezTo>
                    <a:pt x="1298" y="11290"/>
                    <a:pt x="1519" y="11437"/>
                    <a:pt x="1763" y="11584"/>
                  </a:cubicBezTo>
                  <a:cubicBezTo>
                    <a:pt x="1861" y="11682"/>
                    <a:pt x="1984" y="11780"/>
                    <a:pt x="2106" y="11878"/>
                  </a:cubicBezTo>
                  <a:cubicBezTo>
                    <a:pt x="2351" y="12073"/>
                    <a:pt x="2621" y="12294"/>
                    <a:pt x="2890" y="12514"/>
                  </a:cubicBezTo>
                  <a:lnTo>
                    <a:pt x="3453" y="12979"/>
                  </a:lnTo>
                  <a:lnTo>
                    <a:pt x="3453" y="12952"/>
                  </a:lnTo>
                  <a:lnTo>
                    <a:pt x="3453" y="12952"/>
                  </a:lnTo>
                  <a:lnTo>
                    <a:pt x="3820" y="13273"/>
                  </a:lnTo>
                  <a:lnTo>
                    <a:pt x="4188" y="13567"/>
                  </a:lnTo>
                  <a:cubicBezTo>
                    <a:pt x="4433" y="13935"/>
                    <a:pt x="4677" y="14277"/>
                    <a:pt x="4922" y="14620"/>
                  </a:cubicBezTo>
                  <a:cubicBezTo>
                    <a:pt x="4433" y="14155"/>
                    <a:pt x="3943" y="13690"/>
                    <a:pt x="3429" y="13273"/>
                  </a:cubicBezTo>
                  <a:lnTo>
                    <a:pt x="3429" y="13276"/>
                  </a:lnTo>
                  <a:lnTo>
                    <a:pt x="3429" y="13276"/>
                  </a:lnTo>
                  <a:cubicBezTo>
                    <a:pt x="3243" y="13114"/>
                    <a:pt x="3078" y="12972"/>
                    <a:pt x="2890" y="12808"/>
                  </a:cubicBezTo>
                  <a:cubicBezTo>
                    <a:pt x="2621" y="12563"/>
                    <a:pt x="2351" y="12367"/>
                    <a:pt x="2106" y="12147"/>
                  </a:cubicBezTo>
                  <a:lnTo>
                    <a:pt x="2106" y="12294"/>
                  </a:lnTo>
                  <a:cubicBezTo>
                    <a:pt x="2351" y="12514"/>
                    <a:pt x="2621" y="12735"/>
                    <a:pt x="2890" y="12979"/>
                  </a:cubicBezTo>
                  <a:cubicBezTo>
                    <a:pt x="3086" y="13126"/>
                    <a:pt x="3257" y="13298"/>
                    <a:pt x="3453" y="13469"/>
                  </a:cubicBezTo>
                  <a:lnTo>
                    <a:pt x="3453" y="13443"/>
                  </a:lnTo>
                  <a:lnTo>
                    <a:pt x="3453" y="13443"/>
                  </a:lnTo>
                  <a:cubicBezTo>
                    <a:pt x="4058" y="13998"/>
                    <a:pt x="4685" y="14554"/>
                    <a:pt x="5265" y="15085"/>
                  </a:cubicBezTo>
                  <a:cubicBezTo>
                    <a:pt x="5437" y="15355"/>
                    <a:pt x="5633" y="15600"/>
                    <a:pt x="5779" y="15820"/>
                  </a:cubicBezTo>
                  <a:lnTo>
                    <a:pt x="5779" y="15845"/>
                  </a:lnTo>
                  <a:cubicBezTo>
                    <a:pt x="5902" y="16040"/>
                    <a:pt x="6024" y="16212"/>
                    <a:pt x="6147" y="16359"/>
                  </a:cubicBezTo>
                  <a:lnTo>
                    <a:pt x="6269" y="16310"/>
                  </a:lnTo>
                  <a:cubicBezTo>
                    <a:pt x="6147" y="16114"/>
                    <a:pt x="5951" y="15869"/>
                    <a:pt x="5779" y="15624"/>
                  </a:cubicBezTo>
                  <a:lnTo>
                    <a:pt x="5779" y="15600"/>
                  </a:lnTo>
                  <a:cubicBezTo>
                    <a:pt x="6000" y="15820"/>
                    <a:pt x="6196" y="16040"/>
                    <a:pt x="6367" y="16212"/>
                  </a:cubicBezTo>
                  <a:lnTo>
                    <a:pt x="6441" y="16163"/>
                  </a:lnTo>
                  <a:cubicBezTo>
                    <a:pt x="6274" y="15949"/>
                    <a:pt x="6039" y="15712"/>
                    <a:pt x="5779" y="15475"/>
                  </a:cubicBezTo>
                  <a:lnTo>
                    <a:pt x="5779" y="15475"/>
                  </a:lnTo>
                  <a:lnTo>
                    <a:pt x="5779" y="15428"/>
                  </a:lnTo>
                  <a:lnTo>
                    <a:pt x="5388" y="15012"/>
                  </a:lnTo>
                  <a:cubicBezTo>
                    <a:pt x="5143" y="14645"/>
                    <a:pt x="4849" y="14253"/>
                    <a:pt x="4555" y="13861"/>
                  </a:cubicBezTo>
                  <a:lnTo>
                    <a:pt x="4555" y="13861"/>
                  </a:lnTo>
                  <a:cubicBezTo>
                    <a:pt x="4800" y="14032"/>
                    <a:pt x="5265" y="14400"/>
                    <a:pt x="5779" y="14816"/>
                  </a:cubicBezTo>
                  <a:lnTo>
                    <a:pt x="5779" y="14841"/>
                  </a:lnTo>
                  <a:cubicBezTo>
                    <a:pt x="6196" y="15134"/>
                    <a:pt x="6661" y="15502"/>
                    <a:pt x="7053" y="15820"/>
                  </a:cubicBezTo>
                  <a:lnTo>
                    <a:pt x="7175" y="15747"/>
                  </a:lnTo>
                  <a:cubicBezTo>
                    <a:pt x="6734" y="15428"/>
                    <a:pt x="6245" y="15012"/>
                    <a:pt x="5779" y="14694"/>
                  </a:cubicBezTo>
                  <a:lnTo>
                    <a:pt x="5779" y="14645"/>
                  </a:lnTo>
                  <a:cubicBezTo>
                    <a:pt x="5192" y="14204"/>
                    <a:pt x="4702" y="13837"/>
                    <a:pt x="4531" y="13665"/>
                  </a:cubicBezTo>
                  <a:lnTo>
                    <a:pt x="4286" y="13494"/>
                  </a:lnTo>
                  <a:cubicBezTo>
                    <a:pt x="4188" y="13347"/>
                    <a:pt x="4065" y="13175"/>
                    <a:pt x="3967" y="13053"/>
                  </a:cubicBezTo>
                  <a:lnTo>
                    <a:pt x="3967" y="13053"/>
                  </a:lnTo>
                  <a:lnTo>
                    <a:pt x="4457" y="13396"/>
                  </a:lnTo>
                  <a:lnTo>
                    <a:pt x="4531" y="13420"/>
                  </a:lnTo>
                  <a:lnTo>
                    <a:pt x="5755" y="14473"/>
                  </a:lnTo>
                  <a:lnTo>
                    <a:pt x="5755" y="14302"/>
                  </a:lnTo>
                  <a:lnTo>
                    <a:pt x="5461" y="14057"/>
                  </a:lnTo>
                  <a:lnTo>
                    <a:pt x="5755" y="14253"/>
                  </a:lnTo>
                  <a:lnTo>
                    <a:pt x="5755" y="14106"/>
                  </a:lnTo>
                  <a:lnTo>
                    <a:pt x="5779" y="14106"/>
                  </a:lnTo>
                  <a:cubicBezTo>
                    <a:pt x="5388" y="13861"/>
                    <a:pt x="5020" y="13567"/>
                    <a:pt x="4604" y="13322"/>
                  </a:cubicBezTo>
                  <a:lnTo>
                    <a:pt x="3576" y="12490"/>
                  </a:lnTo>
                  <a:lnTo>
                    <a:pt x="3453" y="12306"/>
                  </a:lnTo>
                  <a:lnTo>
                    <a:pt x="3453" y="12306"/>
                  </a:lnTo>
                  <a:lnTo>
                    <a:pt x="3453" y="12514"/>
                  </a:lnTo>
                  <a:lnTo>
                    <a:pt x="3429" y="12494"/>
                  </a:lnTo>
                  <a:lnTo>
                    <a:pt x="3429" y="12514"/>
                  </a:lnTo>
                  <a:lnTo>
                    <a:pt x="3478" y="12539"/>
                  </a:lnTo>
                  <a:lnTo>
                    <a:pt x="3502" y="12588"/>
                  </a:lnTo>
                  <a:lnTo>
                    <a:pt x="3429" y="12539"/>
                  </a:lnTo>
                  <a:lnTo>
                    <a:pt x="3429" y="12547"/>
                  </a:lnTo>
                  <a:lnTo>
                    <a:pt x="2890" y="12196"/>
                  </a:lnTo>
                  <a:cubicBezTo>
                    <a:pt x="2621" y="12024"/>
                    <a:pt x="2351" y="11829"/>
                    <a:pt x="2106" y="11682"/>
                  </a:cubicBezTo>
                  <a:lnTo>
                    <a:pt x="1886" y="11559"/>
                  </a:lnTo>
                  <a:cubicBezTo>
                    <a:pt x="1617" y="11339"/>
                    <a:pt x="1372" y="11167"/>
                    <a:pt x="1151" y="10971"/>
                  </a:cubicBezTo>
                  <a:close/>
                  <a:moveTo>
                    <a:pt x="661" y="11216"/>
                  </a:moveTo>
                  <a:lnTo>
                    <a:pt x="564" y="11290"/>
                  </a:lnTo>
                  <a:cubicBezTo>
                    <a:pt x="735" y="11486"/>
                    <a:pt x="906" y="11780"/>
                    <a:pt x="1151" y="12073"/>
                  </a:cubicBezTo>
                  <a:cubicBezTo>
                    <a:pt x="1298" y="12294"/>
                    <a:pt x="1519" y="12539"/>
                    <a:pt x="1739" y="12808"/>
                  </a:cubicBezTo>
                  <a:cubicBezTo>
                    <a:pt x="1519" y="12661"/>
                    <a:pt x="1347" y="12539"/>
                    <a:pt x="1151" y="12416"/>
                  </a:cubicBezTo>
                  <a:cubicBezTo>
                    <a:pt x="868" y="12251"/>
                    <a:pt x="631" y="12086"/>
                    <a:pt x="417" y="12052"/>
                  </a:cubicBezTo>
                  <a:lnTo>
                    <a:pt x="417" y="12052"/>
                  </a:lnTo>
                  <a:lnTo>
                    <a:pt x="417" y="12147"/>
                  </a:lnTo>
                  <a:cubicBezTo>
                    <a:pt x="408" y="12145"/>
                    <a:pt x="400" y="12143"/>
                    <a:pt x="392" y="12141"/>
                  </a:cubicBezTo>
                  <a:lnTo>
                    <a:pt x="392" y="12141"/>
                  </a:lnTo>
                  <a:lnTo>
                    <a:pt x="392" y="12147"/>
                  </a:lnTo>
                  <a:cubicBezTo>
                    <a:pt x="564" y="12171"/>
                    <a:pt x="808" y="12318"/>
                    <a:pt x="1151" y="12539"/>
                  </a:cubicBezTo>
                  <a:cubicBezTo>
                    <a:pt x="1421" y="12735"/>
                    <a:pt x="1714" y="12931"/>
                    <a:pt x="2033" y="13175"/>
                  </a:cubicBezTo>
                  <a:lnTo>
                    <a:pt x="2106" y="13273"/>
                  </a:lnTo>
                  <a:lnTo>
                    <a:pt x="2106" y="13298"/>
                  </a:lnTo>
                  <a:cubicBezTo>
                    <a:pt x="2229" y="13494"/>
                    <a:pt x="2376" y="13641"/>
                    <a:pt x="2523" y="13837"/>
                  </a:cubicBezTo>
                  <a:cubicBezTo>
                    <a:pt x="2596" y="13886"/>
                    <a:pt x="2718" y="14032"/>
                    <a:pt x="2890" y="14228"/>
                  </a:cubicBezTo>
                  <a:lnTo>
                    <a:pt x="2890" y="14204"/>
                  </a:lnTo>
                  <a:lnTo>
                    <a:pt x="3355" y="14718"/>
                  </a:lnTo>
                  <a:lnTo>
                    <a:pt x="3453" y="14816"/>
                  </a:lnTo>
                  <a:lnTo>
                    <a:pt x="3453" y="14841"/>
                  </a:lnTo>
                  <a:cubicBezTo>
                    <a:pt x="3747" y="15183"/>
                    <a:pt x="4114" y="15600"/>
                    <a:pt x="4482" y="15991"/>
                  </a:cubicBezTo>
                  <a:cubicBezTo>
                    <a:pt x="4163" y="15820"/>
                    <a:pt x="3796" y="15624"/>
                    <a:pt x="3453" y="15453"/>
                  </a:cubicBezTo>
                  <a:lnTo>
                    <a:pt x="3355" y="15379"/>
                  </a:lnTo>
                  <a:lnTo>
                    <a:pt x="2890" y="14914"/>
                  </a:lnTo>
                  <a:lnTo>
                    <a:pt x="2890" y="14939"/>
                  </a:lnTo>
                  <a:cubicBezTo>
                    <a:pt x="2621" y="14645"/>
                    <a:pt x="2376" y="14375"/>
                    <a:pt x="2106" y="14130"/>
                  </a:cubicBezTo>
                  <a:cubicBezTo>
                    <a:pt x="1763" y="13763"/>
                    <a:pt x="1421" y="13420"/>
                    <a:pt x="1151" y="13151"/>
                  </a:cubicBezTo>
                  <a:lnTo>
                    <a:pt x="1151" y="13126"/>
                  </a:lnTo>
                  <a:lnTo>
                    <a:pt x="759" y="12759"/>
                  </a:lnTo>
                  <a:cubicBezTo>
                    <a:pt x="647" y="12624"/>
                    <a:pt x="513" y="12468"/>
                    <a:pt x="417" y="12387"/>
                  </a:cubicBezTo>
                  <a:lnTo>
                    <a:pt x="417" y="12387"/>
                  </a:lnTo>
                  <a:lnTo>
                    <a:pt x="417" y="12318"/>
                  </a:lnTo>
                  <a:cubicBezTo>
                    <a:pt x="368" y="12245"/>
                    <a:pt x="294" y="12171"/>
                    <a:pt x="245" y="12147"/>
                  </a:cubicBezTo>
                  <a:cubicBezTo>
                    <a:pt x="257" y="12135"/>
                    <a:pt x="276" y="12129"/>
                    <a:pt x="303" y="12129"/>
                  </a:cubicBezTo>
                  <a:cubicBezTo>
                    <a:pt x="326" y="12129"/>
                    <a:pt x="355" y="12133"/>
                    <a:pt x="392" y="12141"/>
                  </a:cubicBezTo>
                  <a:lnTo>
                    <a:pt x="392" y="12141"/>
                  </a:lnTo>
                  <a:lnTo>
                    <a:pt x="392" y="12049"/>
                  </a:lnTo>
                  <a:cubicBezTo>
                    <a:pt x="400" y="12050"/>
                    <a:pt x="408" y="12051"/>
                    <a:pt x="417" y="12052"/>
                  </a:cubicBezTo>
                  <a:lnTo>
                    <a:pt x="417" y="12052"/>
                  </a:lnTo>
                  <a:lnTo>
                    <a:pt x="417" y="12049"/>
                  </a:lnTo>
                  <a:cubicBezTo>
                    <a:pt x="355" y="12037"/>
                    <a:pt x="300" y="12031"/>
                    <a:pt x="254" y="12031"/>
                  </a:cubicBezTo>
                  <a:cubicBezTo>
                    <a:pt x="208" y="12031"/>
                    <a:pt x="172" y="12037"/>
                    <a:pt x="147" y="12049"/>
                  </a:cubicBezTo>
                  <a:cubicBezTo>
                    <a:pt x="147" y="12049"/>
                    <a:pt x="123" y="12049"/>
                    <a:pt x="123" y="12073"/>
                  </a:cubicBezTo>
                  <a:lnTo>
                    <a:pt x="74" y="12073"/>
                  </a:lnTo>
                  <a:cubicBezTo>
                    <a:pt x="49" y="12098"/>
                    <a:pt x="49" y="12147"/>
                    <a:pt x="74" y="12171"/>
                  </a:cubicBezTo>
                  <a:cubicBezTo>
                    <a:pt x="74" y="12318"/>
                    <a:pt x="172" y="12637"/>
                    <a:pt x="417" y="13053"/>
                  </a:cubicBezTo>
                  <a:lnTo>
                    <a:pt x="417" y="13102"/>
                  </a:lnTo>
                  <a:lnTo>
                    <a:pt x="417" y="13126"/>
                  </a:lnTo>
                  <a:cubicBezTo>
                    <a:pt x="270" y="13004"/>
                    <a:pt x="123" y="12857"/>
                    <a:pt x="0" y="12759"/>
                  </a:cubicBezTo>
                  <a:lnTo>
                    <a:pt x="0" y="12906"/>
                  </a:lnTo>
                  <a:cubicBezTo>
                    <a:pt x="123" y="13028"/>
                    <a:pt x="270" y="13151"/>
                    <a:pt x="417" y="13273"/>
                  </a:cubicBezTo>
                  <a:lnTo>
                    <a:pt x="417" y="13249"/>
                  </a:lnTo>
                  <a:cubicBezTo>
                    <a:pt x="490" y="13298"/>
                    <a:pt x="564" y="13371"/>
                    <a:pt x="637" y="13420"/>
                  </a:cubicBezTo>
                  <a:cubicBezTo>
                    <a:pt x="735" y="13592"/>
                    <a:pt x="808" y="13739"/>
                    <a:pt x="931" y="13910"/>
                  </a:cubicBezTo>
                  <a:cubicBezTo>
                    <a:pt x="784" y="13837"/>
                    <a:pt x="686" y="13739"/>
                    <a:pt x="612" y="13665"/>
                  </a:cubicBezTo>
                  <a:lnTo>
                    <a:pt x="417" y="13518"/>
                  </a:lnTo>
                  <a:lnTo>
                    <a:pt x="417" y="13543"/>
                  </a:lnTo>
                  <a:cubicBezTo>
                    <a:pt x="245" y="13396"/>
                    <a:pt x="74" y="13273"/>
                    <a:pt x="0" y="13151"/>
                  </a:cubicBezTo>
                  <a:lnTo>
                    <a:pt x="0" y="13298"/>
                  </a:lnTo>
                  <a:cubicBezTo>
                    <a:pt x="123" y="13420"/>
                    <a:pt x="270" y="13592"/>
                    <a:pt x="417" y="13714"/>
                  </a:cubicBezTo>
                  <a:lnTo>
                    <a:pt x="417" y="13665"/>
                  </a:lnTo>
                  <a:lnTo>
                    <a:pt x="539" y="13763"/>
                  </a:lnTo>
                  <a:cubicBezTo>
                    <a:pt x="661" y="13886"/>
                    <a:pt x="882" y="14008"/>
                    <a:pt x="1127" y="14204"/>
                  </a:cubicBezTo>
                  <a:lnTo>
                    <a:pt x="1127" y="14081"/>
                  </a:lnTo>
                  <a:lnTo>
                    <a:pt x="1151" y="14106"/>
                  </a:lnTo>
                  <a:cubicBezTo>
                    <a:pt x="1159" y="14111"/>
                    <a:pt x="1167" y="14117"/>
                    <a:pt x="1176" y="14122"/>
                  </a:cubicBezTo>
                  <a:lnTo>
                    <a:pt x="1176" y="14122"/>
                  </a:lnTo>
                  <a:lnTo>
                    <a:pt x="1176" y="14081"/>
                  </a:lnTo>
                  <a:cubicBezTo>
                    <a:pt x="1102" y="13959"/>
                    <a:pt x="1029" y="13837"/>
                    <a:pt x="980" y="13739"/>
                  </a:cubicBezTo>
                  <a:lnTo>
                    <a:pt x="980" y="13739"/>
                  </a:lnTo>
                  <a:cubicBezTo>
                    <a:pt x="1015" y="13774"/>
                    <a:pt x="1077" y="13823"/>
                    <a:pt x="1127" y="13884"/>
                  </a:cubicBezTo>
                  <a:lnTo>
                    <a:pt x="1127" y="13884"/>
                  </a:lnTo>
                  <a:lnTo>
                    <a:pt x="1127" y="13763"/>
                  </a:lnTo>
                  <a:lnTo>
                    <a:pt x="1127" y="13763"/>
                  </a:lnTo>
                  <a:cubicBezTo>
                    <a:pt x="1135" y="13771"/>
                    <a:pt x="1143" y="13779"/>
                    <a:pt x="1151" y="13788"/>
                  </a:cubicBezTo>
                  <a:lnTo>
                    <a:pt x="1176" y="13788"/>
                  </a:lnTo>
                  <a:lnTo>
                    <a:pt x="1176" y="13958"/>
                  </a:lnTo>
                  <a:lnTo>
                    <a:pt x="1176" y="13958"/>
                  </a:lnTo>
                  <a:lnTo>
                    <a:pt x="1641" y="14400"/>
                  </a:lnTo>
                  <a:cubicBezTo>
                    <a:pt x="1479" y="14284"/>
                    <a:pt x="1317" y="14212"/>
                    <a:pt x="1176" y="14122"/>
                  </a:cubicBezTo>
                  <a:lnTo>
                    <a:pt x="1176" y="14122"/>
                  </a:lnTo>
                  <a:lnTo>
                    <a:pt x="1176" y="14277"/>
                  </a:lnTo>
                  <a:lnTo>
                    <a:pt x="1127" y="14204"/>
                  </a:lnTo>
                  <a:lnTo>
                    <a:pt x="1127" y="14277"/>
                  </a:lnTo>
                  <a:cubicBezTo>
                    <a:pt x="1274" y="14473"/>
                    <a:pt x="1421" y="14669"/>
                    <a:pt x="1592" y="14914"/>
                  </a:cubicBezTo>
                  <a:lnTo>
                    <a:pt x="2082" y="15624"/>
                  </a:lnTo>
                  <a:lnTo>
                    <a:pt x="2082" y="15428"/>
                  </a:lnTo>
                  <a:lnTo>
                    <a:pt x="1665" y="14865"/>
                  </a:lnTo>
                  <a:cubicBezTo>
                    <a:pt x="1543" y="14718"/>
                    <a:pt x="1470" y="14522"/>
                    <a:pt x="1347" y="14375"/>
                  </a:cubicBezTo>
                  <a:lnTo>
                    <a:pt x="1347" y="14375"/>
                  </a:lnTo>
                  <a:cubicBezTo>
                    <a:pt x="1543" y="14498"/>
                    <a:pt x="1763" y="14645"/>
                    <a:pt x="1984" y="14767"/>
                  </a:cubicBezTo>
                  <a:lnTo>
                    <a:pt x="2106" y="14939"/>
                  </a:lnTo>
                  <a:lnTo>
                    <a:pt x="2106" y="14987"/>
                  </a:lnTo>
                  <a:lnTo>
                    <a:pt x="2890" y="16016"/>
                  </a:lnTo>
                  <a:lnTo>
                    <a:pt x="2890" y="15967"/>
                  </a:lnTo>
                  <a:lnTo>
                    <a:pt x="3453" y="16702"/>
                  </a:lnTo>
                  <a:lnTo>
                    <a:pt x="3453" y="16481"/>
                  </a:lnTo>
                  <a:lnTo>
                    <a:pt x="2890" y="15747"/>
                  </a:lnTo>
                  <a:lnTo>
                    <a:pt x="2890" y="15820"/>
                  </a:lnTo>
                  <a:lnTo>
                    <a:pt x="2400" y="15159"/>
                  </a:lnTo>
                  <a:lnTo>
                    <a:pt x="2890" y="15600"/>
                  </a:lnTo>
                  <a:lnTo>
                    <a:pt x="2890" y="15575"/>
                  </a:lnTo>
                  <a:lnTo>
                    <a:pt x="3453" y="16089"/>
                  </a:lnTo>
                  <a:lnTo>
                    <a:pt x="4677" y="17216"/>
                  </a:lnTo>
                  <a:lnTo>
                    <a:pt x="4800" y="17167"/>
                  </a:lnTo>
                  <a:lnTo>
                    <a:pt x="3453" y="15943"/>
                  </a:lnTo>
                  <a:lnTo>
                    <a:pt x="3453" y="15918"/>
                  </a:lnTo>
                  <a:lnTo>
                    <a:pt x="2890" y="15379"/>
                  </a:lnTo>
                  <a:lnTo>
                    <a:pt x="2890" y="15428"/>
                  </a:lnTo>
                  <a:lnTo>
                    <a:pt x="2572" y="15110"/>
                  </a:lnTo>
                  <a:lnTo>
                    <a:pt x="2572" y="15110"/>
                  </a:lnTo>
                  <a:cubicBezTo>
                    <a:pt x="2694" y="15159"/>
                    <a:pt x="2767" y="15232"/>
                    <a:pt x="2890" y="15306"/>
                  </a:cubicBezTo>
                  <a:cubicBezTo>
                    <a:pt x="3012" y="15355"/>
                    <a:pt x="3184" y="15453"/>
                    <a:pt x="3306" y="15502"/>
                  </a:cubicBezTo>
                  <a:lnTo>
                    <a:pt x="3453" y="15649"/>
                  </a:lnTo>
                  <a:lnTo>
                    <a:pt x="3453" y="15673"/>
                  </a:lnTo>
                  <a:cubicBezTo>
                    <a:pt x="3967" y="16187"/>
                    <a:pt x="4482" y="16677"/>
                    <a:pt x="4947" y="17069"/>
                  </a:cubicBezTo>
                  <a:lnTo>
                    <a:pt x="5045" y="17020"/>
                  </a:lnTo>
                  <a:cubicBezTo>
                    <a:pt x="4629" y="16653"/>
                    <a:pt x="4188" y="16187"/>
                    <a:pt x="3698" y="15698"/>
                  </a:cubicBezTo>
                  <a:lnTo>
                    <a:pt x="3698" y="15698"/>
                  </a:lnTo>
                  <a:cubicBezTo>
                    <a:pt x="4041" y="15869"/>
                    <a:pt x="4408" y="16065"/>
                    <a:pt x="4726" y="16236"/>
                  </a:cubicBezTo>
                  <a:cubicBezTo>
                    <a:pt x="4922" y="16481"/>
                    <a:pt x="5143" y="16702"/>
                    <a:pt x="5290" y="16898"/>
                  </a:cubicBezTo>
                  <a:lnTo>
                    <a:pt x="5388" y="16824"/>
                  </a:lnTo>
                  <a:cubicBezTo>
                    <a:pt x="5241" y="16677"/>
                    <a:pt x="5143" y="16555"/>
                    <a:pt x="5020" y="16408"/>
                  </a:cubicBezTo>
                  <a:lnTo>
                    <a:pt x="5020" y="16408"/>
                  </a:lnTo>
                  <a:cubicBezTo>
                    <a:pt x="5216" y="16481"/>
                    <a:pt x="5437" y="16579"/>
                    <a:pt x="5633" y="16677"/>
                  </a:cubicBezTo>
                  <a:lnTo>
                    <a:pt x="5755" y="16604"/>
                  </a:lnTo>
                  <a:lnTo>
                    <a:pt x="5657" y="16579"/>
                  </a:lnTo>
                  <a:lnTo>
                    <a:pt x="4800" y="16163"/>
                  </a:lnTo>
                  <a:cubicBezTo>
                    <a:pt x="4335" y="15624"/>
                    <a:pt x="3845" y="15110"/>
                    <a:pt x="3453" y="14645"/>
                  </a:cubicBezTo>
                  <a:lnTo>
                    <a:pt x="3453" y="14620"/>
                  </a:lnTo>
                  <a:cubicBezTo>
                    <a:pt x="3233" y="14375"/>
                    <a:pt x="3061" y="14155"/>
                    <a:pt x="2890" y="14008"/>
                  </a:cubicBezTo>
                  <a:lnTo>
                    <a:pt x="2890" y="14032"/>
                  </a:lnTo>
                  <a:cubicBezTo>
                    <a:pt x="2767" y="13886"/>
                    <a:pt x="2694" y="13788"/>
                    <a:pt x="2621" y="13739"/>
                  </a:cubicBezTo>
                  <a:lnTo>
                    <a:pt x="2498" y="13592"/>
                  </a:lnTo>
                  <a:lnTo>
                    <a:pt x="2498" y="13592"/>
                  </a:lnTo>
                  <a:cubicBezTo>
                    <a:pt x="2621" y="13665"/>
                    <a:pt x="2767" y="13763"/>
                    <a:pt x="2890" y="13886"/>
                  </a:cubicBezTo>
                  <a:lnTo>
                    <a:pt x="2890" y="13861"/>
                  </a:lnTo>
                  <a:lnTo>
                    <a:pt x="3429" y="14306"/>
                  </a:lnTo>
                  <a:lnTo>
                    <a:pt x="3429" y="14306"/>
                  </a:lnTo>
                  <a:lnTo>
                    <a:pt x="3429" y="14326"/>
                  </a:lnTo>
                  <a:cubicBezTo>
                    <a:pt x="4090" y="14841"/>
                    <a:pt x="4726" y="15428"/>
                    <a:pt x="5314" y="15918"/>
                  </a:cubicBezTo>
                  <a:lnTo>
                    <a:pt x="5779" y="16310"/>
                  </a:lnTo>
                  <a:lnTo>
                    <a:pt x="5779" y="16334"/>
                  </a:lnTo>
                  <a:lnTo>
                    <a:pt x="5926" y="16481"/>
                  </a:lnTo>
                  <a:lnTo>
                    <a:pt x="6049" y="16432"/>
                  </a:lnTo>
                  <a:lnTo>
                    <a:pt x="5779" y="16187"/>
                  </a:lnTo>
                  <a:lnTo>
                    <a:pt x="5779" y="16163"/>
                  </a:lnTo>
                  <a:lnTo>
                    <a:pt x="5388" y="15845"/>
                  </a:lnTo>
                  <a:cubicBezTo>
                    <a:pt x="4807" y="15337"/>
                    <a:pt x="4107" y="14757"/>
                    <a:pt x="3453" y="14177"/>
                  </a:cubicBezTo>
                  <a:lnTo>
                    <a:pt x="3453" y="14177"/>
                  </a:lnTo>
                  <a:lnTo>
                    <a:pt x="3453" y="14155"/>
                  </a:lnTo>
                  <a:lnTo>
                    <a:pt x="2890" y="13714"/>
                  </a:lnTo>
                  <a:lnTo>
                    <a:pt x="2890" y="13739"/>
                  </a:lnTo>
                  <a:cubicBezTo>
                    <a:pt x="2621" y="13518"/>
                    <a:pt x="2376" y="13298"/>
                    <a:pt x="2131" y="13151"/>
                  </a:cubicBezTo>
                  <a:lnTo>
                    <a:pt x="2106" y="13126"/>
                  </a:lnTo>
                  <a:lnTo>
                    <a:pt x="2106" y="13102"/>
                  </a:lnTo>
                  <a:cubicBezTo>
                    <a:pt x="1739" y="12637"/>
                    <a:pt x="1396" y="12245"/>
                    <a:pt x="1151" y="11902"/>
                  </a:cubicBezTo>
                  <a:cubicBezTo>
                    <a:pt x="931" y="11657"/>
                    <a:pt x="784" y="11437"/>
                    <a:pt x="661" y="11216"/>
                  </a:cubicBezTo>
                  <a:close/>
                  <a:moveTo>
                    <a:pt x="417" y="15962"/>
                  </a:moveTo>
                  <a:lnTo>
                    <a:pt x="417" y="16212"/>
                  </a:lnTo>
                  <a:cubicBezTo>
                    <a:pt x="409" y="16193"/>
                    <a:pt x="401" y="16174"/>
                    <a:pt x="392" y="16156"/>
                  </a:cubicBezTo>
                  <a:lnTo>
                    <a:pt x="392" y="16156"/>
                  </a:lnTo>
                  <a:lnTo>
                    <a:pt x="392" y="16187"/>
                  </a:lnTo>
                  <a:cubicBezTo>
                    <a:pt x="536" y="16451"/>
                    <a:pt x="773" y="16808"/>
                    <a:pt x="1127" y="17281"/>
                  </a:cubicBezTo>
                  <a:lnTo>
                    <a:pt x="1127" y="17281"/>
                  </a:lnTo>
                  <a:lnTo>
                    <a:pt x="1127" y="17093"/>
                  </a:lnTo>
                  <a:cubicBezTo>
                    <a:pt x="1135" y="17104"/>
                    <a:pt x="1143" y="17116"/>
                    <a:pt x="1151" y="17127"/>
                  </a:cubicBezTo>
                  <a:lnTo>
                    <a:pt x="1151" y="17127"/>
                  </a:lnTo>
                  <a:lnTo>
                    <a:pt x="1151" y="17093"/>
                  </a:lnTo>
                  <a:cubicBezTo>
                    <a:pt x="804" y="16607"/>
                    <a:pt x="566" y="16230"/>
                    <a:pt x="417" y="15962"/>
                  </a:cubicBezTo>
                  <a:close/>
                  <a:moveTo>
                    <a:pt x="3478" y="16530"/>
                  </a:moveTo>
                  <a:lnTo>
                    <a:pt x="3478" y="16702"/>
                  </a:lnTo>
                  <a:lnTo>
                    <a:pt x="3453" y="16702"/>
                  </a:lnTo>
                  <a:lnTo>
                    <a:pt x="4090" y="17559"/>
                  </a:lnTo>
                  <a:lnTo>
                    <a:pt x="4212" y="17510"/>
                  </a:lnTo>
                  <a:lnTo>
                    <a:pt x="3478" y="16530"/>
                  </a:lnTo>
                  <a:close/>
                  <a:moveTo>
                    <a:pt x="2106" y="15453"/>
                  </a:moveTo>
                  <a:lnTo>
                    <a:pt x="2106" y="15649"/>
                  </a:lnTo>
                  <a:lnTo>
                    <a:pt x="2890" y="16751"/>
                  </a:lnTo>
                  <a:lnTo>
                    <a:pt x="3453" y="17534"/>
                  </a:lnTo>
                  <a:lnTo>
                    <a:pt x="3625" y="17804"/>
                  </a:lnTo>
                  <a:lnTo>
                    <a:pt x="3747" y="17755"/>
                  </a:lnTo>
                  <a:lnTo>
                    <a:pt x="3453" y="17314"/>
                  </a:lnTo>
                  <a:lnTo>
                    <a:pt x="2890" y="16555"/>
                  </a:lnTo>
                  <a:lnTo>
                    <a:pt x="2106" y="15453"/>
                  </a:lnTo>
                  <a:close/>
                  <a:moveTo>
                    <a:pt x="0" y="13910"/>
                  </a:moveTo>
                  <a:lnTo>
                    <a:pt x="0" y="14106"/>
                  </a:lnTo>
                  <a:cubicBezTo>
                    <a:pt x="116" y="14245"/>
                    <a:pt x="253" y="14405"/>
                    <a:pt x="392" y="14567"/>
                  </a:cubicBezTo>
                  <a:lnTo>
                    <a:pt x="392" y="14567"/>
                  </a:lnTo>
                  <a:lnTo>
                    <a:pt x="392" y="14596"/>
                  </a:lnTo>
                  <a:cubicBezTo>
                    <a:pt x="661" y="14865"/>
                    <a:pt x="906" y="15134"/>
                    <a:pt x="1151" y="15453"/>
                  </a:cubicBezTo>
                  <a:lnTo>
                    <a:pt x="1617" y="15991"/>
                  </a:lnTo>
                  <a:cubicBezTo>
                    <a:pt x="1739" y="16163"/>
                    <a:pt x="1910" y="16359"/>
                    <a:pt x="2106" y="16604"/>
                  </a:cubicBezTo>
                  <a:lnTo>
                    <a:pt x="2106" y="16653"/>
                  </a:lnTo>
                  <a:cubicBezTo>
                    <a:pt x="2278" y="16898"/>
                    <a:pt x="2498" y="17142"/>
                    <a:pt x="2743" y="17412"/>
                  </a:cubicBezTo>
                  <a:cubicBezTo>
                    <a:pt x="2523" y="17191"/>
                    <a:pt x="2327" y="16971"/>
                    <a:pt x="2106" y="16800"/>
                  </a:cubicBezTo>
                  <a:lnTo>
                    <a:pt x="2106" y="16775"/>
                  </a:lnTo>
                  <a:cubicBezTo>
                    <a:pt x="1739" y="16432"/>
                    <a:pt x="1421" y="16163"/>
                    <a:pt x="1151" y="15943"/>
                  </a:cubicBezTo>
                  <a:lnTo>
                    <a:pt x="1151" y="15967"/>
                  </a:lnTo>
                  <a:cubicBezTo>
                    <a:pt x="980" y="15820"/>
                    <a:pt x="808" y="15722"/>
                    <a:pt x="735" y="15673"/>
                  </a:cubicBezTo>
                  <a:cubicBezTo>
                    <a:pt x="588" y="15575"/>
                    <a:pt x="515" y="15551"/>
                    <a:pt x="417" y="15502"/>
                  </a:cubicBezTo>
                  <a:lnTo>
                    <a:pt x="417" y="15477"/>
                  </a:lnTo>
                  <a:cubicBezTo>
                    <a:pt x="368" y="15477"/>
                    <a:pt x="294" y="15477"/>
                    <a:pt x="270" y="15502"/>
                  </a:cubicBezTo>
                  <a:cubicBezTo>
                    <a:pt x="172" y="15551"/>
                    <a:pt x="172" y="15698"/>
                    <a:pt x="270" y="15918"/>
                  </a:cubicBezTo>
                  <a:cubicBezTo>
                    <a:pt x="290" y="15980"/>
                    <a:pt x="346" y="16059"/>
                    <a:pt x="392" y="16156"/>
                  </a:cubicBezTo>
                  <a:lnTo>
                    <a:pt x="392" y="16156"/>
                  </a:lnTo>
                  <a:lnTo>
                    <a:pt x="392" y="15918"/>
                  </a:lnTo>
                  <a:cubicBezTo>
                    <a:pt x="400" y="15932"/>
                    <a:pt x="408" y="15947"/>
                    <a:pt x="417" y="15962"/>
                  </a:cubicBezTo>
                  <a:lnTo>
                    <a:pt x="417" y="15962"/>
                  </a:lnTo>
                  <a:lnTo>
                    <a:pt x="417" y="15943"/>
                  </a:lnTo>
                  <a:cubicBezTo>
                    <a:pt x="417" y="15918"/>
                    <a:pt x="392" y="15869"/>
                    <a:pt x="392" y="15845"/>
                  </a:cubicBezTo>
                  <a:cubicBezTo>
                    <a:pt x="319" y="15698"/>
                    <a:pt x="294" y="15600"/>
                    <a:pt x="319" y="15600"/>
                  </a:cubicBezTo>
                  <a:cubicBezTo>
                    <a:pt x="319" y="15587"/>
                    <a:pt x="337" y="15581"/>
                    <a:pt x="358" y="15581"/>
                  </a:cubicBezTo>
                  <a:cubicBezTo>
                    <a:pt x="380" y="15581"/>
                    <a:pt x="404" y="15587"/>
                    <a:pt x="417" y="15600"/>
                  </a:cubicBezTo>
                  <a:lnTo>
                    <a:pt x="417" y="15624"/>
                  </a:lnTo>
                  <a:cubicBezTo>
                    <a:pt x="441" y="15673"/>
                    <a:pt x="539" y="15698"/>
                    <a:pt x="637" y="15747"/>
                  </a:cubicBezTo>
                  <a:cubicBezTo>
                    <a:pt x="784" y="15820"/>
                    <a:pt x="931" y="15967"/>
                    <a:pt x="1151" y="16114"/>
                  </a:cubicBezTo>
                  <a:lnTo>
                    <a:pt x="1151" y="16089"/>
                  </a:lnTo>
                  <a:cubicBezTo>
                    <a:pt x="1421" y="16310"/>
                    <a:pt x="1739" y="16579"/>
                    <a:pt x="2106" y="16922"/>
                  </a:cubicBezTo>
                  <a:lnTo>
                    <a:pt x="2106" y="16947"/>
                  </a:lnTo>
                  <a:cubicBezTo>
                    <a:pt x="2351" y="17167"/>
                    <a:pt x="2621" y="17412"/>
                    <a:pt x="2890" y="17681"/>
                  </a:cubicBezTo>
                  <a:cubicBezTo>
                    <a:pt x="3012" y="17779"/>
                    <a:pt x="3135" y="17902"/>
                    <a:pt x="3257" y="18024"/>
                  </a:cubicBezTo>
                  <a:lnTo>
                    <a:pt x="3429" y="17926"/>
                  </a:lnTo>
                  <a:cubicBezTo>
                    <a:pt x="3233" y="17755"/>
                    <a:pt x="3061" y="17534"/>
                    <a:pt x="2890" y="17338"/>
                  </a:cubicBezTo>
                  <a:cubicBezTo>
                    <a:pt x="2596" y="16995"/>
                    <a:pt x="2351" y="16677"/>
                    <a:pt x="2106" y="16457"/>
                  </a:cubicBezTo>
                  <a:lnTo>
                    <a:pt x="2106" y="16432"/>
                  </a:lnTo>
                  <a:cubicBezTo>
                    <a:pt x="1959" y="16236"/>
                    <a:pt x="1788" y="16065"/>
                    <a:pt x="1714" y="15943"/>
                  </a:cubicBezTo>
                  <a:cubicBezTo>
                    <a:pt x="1519" y="15722"/>
                    <a:pt x="1347" y="15477"/>
                    <a:pt x="1151" y="15257"/>
                  </a:cubicBezTo>
                  <a:cubicBezTo>
                    <a:pt x="914" y="14972"/>
                    <a:pt x="676" y="14710"/>
                    <a:pt x="417" y="14426"/>
                  </a:cubicBezTo>
                  <a:lnTo>
                    <a:pt x="417" y="14426"/>
                  </a:lnTo>
                  <a:lnTo>
                    <a:pt x="417" y="14400"/>
                  </a:lnTo>
                  <a:cubicBezTo>
                    <a:pt x="270" y="14228"/>
                    <a:pt x="123" y="14081"/>
                    <a:pt x="0" y="13910"/>
                  </a:cubicBezTo>
                  <a:close/>
                  <a:moveTo>
                    <a:pt x="0" y="16457"/>
                  </a:moveTo>
                  <a:lnTo>
                    <a:pt x="0" y="16653"/>
                  </a:lnTo>
                  <a:cubicBezTo>
                    <a:pt x="116" y="16791"/>
                    <a:pt x="253" y="16930"/>
                    <a:pt x="392" y="17069"/>
                  </a:cubicBezTo>
                  <a:lnTo>
                    <a:pt x="392" y="17069"/>
                  </a:lnTo>
                  <a:lnTo>
                    <a:pt x="392" y="17093"/>
                  </a:lnTo>
                  <a:cubicBezTo>
                    <a:pt x="644" y="17322"/>
                    <a:pt x="874" y="17572"/>
                    <a:pt x="1102" y="17843"/>
                  </a:cubicBezTo>
                  <a:lnTo>
                    <a:pt x="1102" y="17843"/>
                  </a:lnTo>
                  <a:lnTo>
                    <a:pt x="1102" y="17902"/>
                  </a:lnTo>
                  <a:lnTo>
                    <a:pt x="1372" y="18171"/>
                  </a:lnTo>
                  <a:lnTo>
                    <a:pt x="1543" y="18367"/>
                  </a:lnTo>
                  <a:cubicBezTo>
                    <a:pt x="1404" y="18297"/>
                    <a:pt x="1287" y="18272"/>
                    <a:pt x="1151" y="18207"/>
                  </a:cubicBezTo>
                  <a:lnTo>
                    <a:pt x="1151" y="18207"/>
                  </a:lnTo>
                  <a:lnTo>
                    <a:pt x="1151" y="18293"/>
                  </a:lnTo>
                  <a:cubicBezTo>
                    <a:pt x="1144" y="18290"/>
                    <a:pt x="1136" y="18286"/>
                    <a:pt x="1127" y="18281"/>
                  </a:cubicBezTo>
                  <a:lnTo>
                    <a:pt x="1127" y="18281"/>
                  </a:lnTo>
                  <a:lnTo>
                    <a:pt x="1127" y="18318"/>
                  </a:lnTo>
                  <a:cubicBezTo>
                    <a:pt x="1347" y="18416"/>
                    <a:pt x="1519" y="18489"/>
                    <a:pt x="1739" y="18538"/>
                  </a:cubicBezTo>
                  <a:cubicBezTo>
                    <a:pt x="1788" y="18587"/>
                    <a:pt x="1861" y="18685"/>
                    <a:pt x="1910" y="18759"/>
                  </a:cubicBezTo>
                  <a:lnTo>
                    <a:pt x="2033" y="18685"/>
                  </a:lnTo>
                  <a:lnTo>
                    <a:pt x="1984" y="18636"/>
                  </a:lnTo>
                  <a:lnTo>
                    <a:pt x="2106" y="18661"/>
                  </a:lnTo>
                  <a:lnTo>
                    <a:pt x="2278" y="18563"/>
                  </a:lnTo>
                  <a:lnTo>
                    <a:pt x="2253" y="18563"/>
                  </a:lnTo>
                  <a:lnTo>
                    <a:pt x="2204" y="18514"/>
                  </a:lnTo>
                  <a:lnTo>
                    <a:pt x="2106" y="18391"/>
                  </a:lnTo>
                  <a:cubicBezTo>
                    <a:pt x="1750" y="17916"/>
                    <a:pt x="1417" y="17487"/>
                    <a:pt x="1151" y="17127"/>
                  </a:cubicBezTo>
                  <a:lnTo>
                    <a:pt x="1151" y="17127"/>
                  </a:lnTo>
                  <a:lnTo>
                    <a:pt x="1151" y="17314"/>
                  </a:lnTo>
                  <a:cubicBezTo>
                    <a:pt x="1143" y="17303"/>
                    <a:pt x="1135" y="17292"/>
                    <a:pt x="1127" y="17281"/>
                  </a:cubicBezTo>
                  <a:lnTo>
                    <a:pt x="1127" y="17281"/>
                  </a:lnTo>
                  <a:lnTo>
                    <a:pt x="1127" y="17314"/>
                  </a:lnTo>
                  <a:cubicBezTo>
                    <a:pt x="1372" y="17657"/>
                    <a:pt x="1665" y="18048"/>
                    <a:pt x="2008" y="18514"/>
                  </a:cubicBezTo>
                  <a:cubicBezTo>
                    <a:pt x="1959" y="18465"/>
                    <a:pt x="1861" y="18465"/>
                    <a:pt x="1788" y="18440"/>
                  </a:cubicBezTo>
                  <a:cubicBezTo>
                    <a:pt x="1665" y="18318"/>
                    <a:pt x="1592" y="18195"/>
                    <a:pt x="1470" y="18073"/>
                  </a:cubicBezTo>
                  <a:lnTo>
                    <a:pt x="1151" y="17755"/>
                  </a:lnTo>
                  <a:lnTo>
                    <a:pt x="1151" y="17755"/>
                  </a:lnTo>
                  <a:lnTo>
                    <a:pt x="1151" y="17706"/>
                  </a:lnTo>
                  <a:cubicBezTo>
                    <a:pt x="914" y="17444"/>
                    <a:pt x="676" y="17206"/>
                    <a:pt x="417" y="16947"/>
                  </a:cubicBezTo>
                  <a:lnTo>
                    <a:pt x="417" y="16947"/>
                  </a:lnTo>
                  <a:lnTo>
                    <a:pt x="417" y="16922"/>
                  </a:lnTo>
                  <a:cubicBezTo>
                    <a:pt x="270" y="16775"/>
                    <a:pt x="123" y="16604"/>
                    <a:pt x="0" y="16457"/>
                  </a:cubicBezTo>
                  <a:close/>
                  <a:moveTo>
                    <a:pt x="0" y="16947"/>
                  </a:moveTo>
                  <a:lnTo>
                    <a:pt x="0" y="17167"/>
                  </a:lnTo>
                  <a:cubicBezTo>
                    <a:pt x="147" y="17363"/>
                    <a:pt x="270" y="17583"/>
                    <a:pt x="417" y="17779"/>
                  </a:cubicBezTo>
                  <a:cubicBezTo>
                    <a:pt x="490" y="17828"/>
                    <a:pt x="515" y="17902"/>
                    <a:pt x="564" y="17951"/>
                  </a:cubicBezTo>
                  <a:lnTo>
                    <a:pt x="490" y="17926"/>
                  </a:lnTo>
                  <a:lnTo>
                    <a:pt x="417" y="17877"/>
                  </a:lnTo>
                  <a:lnTo>
                    <a:pt x="417" y="17902"/>
                  </a:lnTo>
                  <a:lnTo>
                    <a:pt x="0" y="17534"/>
                  </a:lnTo>
                  <a:lnTo>
                    <a:pt x="0" y="17681"/>
                  </a:lnTo>
                  <a:lnTo>
                    <a:pt x="147" y="17804"/>
                  </a:lnTo>
                  <a:cubicBezTo>
                    <a:pt x="74" y="17779"/>
                    <a:pt x="49" y="17779"/>
                    <a:pt x="0" y="17755"/>
                  </a:cubicBezTo>
                  <a:lnTo>
                    <a:pt x="0" y="17877"/>
                  </a:lnTo>
                  <a:cubicBezTo>
                    <a:pt x="123" y="17926"/>
                    <a:pt x="270" y="17999"/>
                    <a:pt x="417" y="18048"/>
                  </a:cubicBezTo>
                  <a:lnTo>
                    <a:pt x="417" y="18024"/>
                  </a:lnTo>
                  <a:lnTo>
                    <a:pt x="1127" y="18612"/>
                  </a:lnTo>
                  <a:lnTo>
                    <a:pt x="1127" y="18734"/>
                  </a:lnTo>
                  <a:lnTo>
                    <a:pt x="1151" y="18734"/>
                  </a:lnTo>
                  <a:cubicBezTo>
                    <a:pt x="1249" y="18857"/>
                    <a:pt x="1347" y="18930"/>
                    <a:pt x="1421" y="19052"/>
                  </a:cubicBezTo>
                  <a:lnTo>
                    <a:pt x="1617" y="18979"/>
                  </a:lnTo>
                  <a:lnTo>
                    <a:pt x="1176" y="18585"/>
                  </a:lnTo>
                  <a:lnTo>
                    <a:pt x="1176" y="18489"/>
                  </a:lnTo>
                  <a:cubicBezTo>
                    <a:pt x="1127" y="18416"/>
                    <a:pt x="1102" y="18367"/>
                    <a:pt x="1029" y="18293"/>
                  </a:cubicBezTo>
                  <a:lnTo>
                    <a:pt x="931" y="18195"/>
                  </a:lnTo>
                  <a:lnTo>
                    <a:pt x="931" y="18195"/>
                  </a:lnTo>
                  <a:cubicBezTo>
                    <a:pt x="994" y="18216"/>
                    <a:pt x="1074" y="18255"/>
                    <a:pt x="1127" y="18281"/>
                  </a:cubicBezTo>
                  <a:lnTo>
                    <a:pt x="1127" y="18281"/>
                  </a:lnTo>
                  <a:lnTo>
                    <a:pt x="1127" y="18195"/>
                  </a:lnTo>
                  <a:cubicBezTo>
                    <a:pt x="1135" y="18200"/>
                    <a:pt x="1143" y="18203"/>
                    <a:pt x="1151" y="18207"/>
                  </a:cubicBezTo>
                  <a:lnTo>
                    <a:pt x="1151" y="18207"/>
                  </a:lnTo>
                  <a:lnTo>
                    <a:pt x="1151" y="18195"/>
                  </a:lnTo>
                  <a:cubicBezTo>
                    <a:pt x="1029" y="18146"/>
                    <a:pt x="906" y="18097"/>
                    <a:pt x="784" y="18048"/>
                  </a:cubicBezTo>
                  <a:cubicBezTo>
                    <a:pt x="661" y="17902"/>
                    <a:pt x="539" y="17706"/>
                    <a:pt x="417" y="17559"/>
                  </a:cubicBezTo>
                  <a:lnTo>
                    <a:pt x="417" y="17583"/>
                  </a:lnTo>
                  <a:cubicBezTo>
                    <a:pt x="270" y="17387"/>
                    <a:pt x="123" y="17167"/>
                    <a:pt x="0" y="16947"/>
                  </a:cubicBezTo>
                  <a:close/>
                  <a:moveTo>
                    <a:pt x="0" y="18367"/>
                  </a:moveTo>
                  <a:lnTo>
                    <a:pt x="0" y="18538"/>
                  </a:lnTo>
                  <a:cubicBezTo>
                    <a:pt x="123" y="18685"/>
                    <a:pt x="270" y="18808"/>
                    <a:pt x="417" y="18979"/>
                  </a:cubicBezTo>
                  <a:lnTo>
                    <a:pt x="417" y="18930"/>
                  </a:lnTo>
                  <a:cubicBezTo>
                    <a:pt x="564" y="19101"/>
                    <a:pt x="735" y="19248"/>
                    <a:pt x="882" y="19371"/>
                  </a:cubicBezTo>
                  <a:lnTo>
                    <a:pt x="1004" y="19297"/>
                  </a:lnTo>
                  <a:cubicBezTo>
                    <a:pt x="808" y="19126"/>
                    <a:pt x="637" y="18930"/>
                    <a:pt x="417" y="18759"/>
                  </a:cubicBezTo>
                  <a:lnTo>
                    <a:pt x="417" y="18783"/>
                  </a:lnTo>
                  <a:lnTo>
                    <a:pt x="0" y="18367"/>
                  </a:lnTo>
                  <a:close/>
                  <a:moveTo>
                    <a:pt x="0" y="18734"/>
                  </a:moveTo>
                  <a:lnTo>
                    <a:pt x="0" y="18881"/>
                  </a:lnTo>
                  <a:lnTo>
                    <a:pt x="417" y="19224"/>
                  </a:lnTo>
                  <a:lnTo>
                    <a:pt x="759" y="19444"/>
                  </a:lnTo>
                  <a:lnTo>
                    <a:pt x="857" y="19395"/>
                  </a:lnTo>
                  <a:cubicBezTo>
                    <a:pt x="735" y="19273"/>
                    <a:pt x="564" y="19175"/>
                    <a:pt x="417" y="19052"/>
                  </a:cubicBezTo>
                  <a:cubicBezTo>
                    <a:pt x="270" y="18930"/>
                    <a:pt x="123" y="18857"/>
                    <a:pt x="0" y="18734"/>
                  </a:cubicBezTo>
                  <a:close/>
                  <a:moveTo>
                    <a:pt x="0" y="19518"/>
                  </a:moveTo>
                  <a:lnTo>
                    <a:pt x="0" y="19738"/>
                  </a:lnTo>
                  <a:cubicBezTo>
                    <a:pt x="25" y="19763"/>
                    <a:pt x="49" y="19836"/>
                    <a:pt x="74" y="19861"/>
                  </a:cubicBezTo>
                  <a:lnTo>
                    <a:pt x="172" y="19787"/>
                  </a:lnTo>
                  <a:lnTo>
                    <a:pt x="0" y="19518"/>
                  </a:lnTo>
                  <a:close/>
                </a:path>
              </a:pathLst>
            </a:custGeom>
            <a:solidFill>
              <a:srgbClr val="E0C7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4" name="Google Shape;694;p30">
              <a:extLst>
                <a:ext uri="{FF2B5EF4-FFF2-40B4-BE49-F238E27FC236}">
                  <a16:creationId xmlns:a16="http://schemas.microsoft.com/office/drawing/2014/main" id="{68E9B4E8-8442-AA41-EA01-CCC08EAE337B}"/>
                </a:ext>
              </a:extLst>
            </p:cNvPr>
            <p:cNvSpPr/>
            <p:nvPr/>
          </p:nvSpPr>
          <p:spPr>
            <a:xfrm>
              <a:off x="1908854" y="1254174"/>
              <a:ext cx="1862151" cy="942882"/>
            </a:xfrm>
            <a:custGeom>
              <a:avLst/>
              <a:gdLst/>
              <a:ahLst/>
              <a:cxnLst/>
              <a:rect l="l" t="t" r="r" b="b"/>
              <a:pathLst>
                <a:path w="28921" h="14645" extrusionOk="0">
                  <a:moveTo>
                    <a:pt x="28921" y="4164"/>
                  </a:moveTo>
                  <a:cubicBezTo>
                    <a:pt x="26398" y="2817"/>
                    <a:pt x="20913" y="1"/>
                    <a:pt x="18685" y="1127"/>
                  </a:cubicBezTo>
                  <a:cubicBezTo>
                    <a:pt x="15648" y="2646"/>
                    <a:pt x="16040" y="3821"/>
                    <a:pt x="11461" y="3748"/>
                  </a:cubicBezTo>
                  <a:cubicBezTo>
                    <a:pt x="0" y="3601"/>
                    <a:pt x="4384" y="9012"/>
                    <a:pt x="9820" y="13739"/>
                  </a:cubicBezTo>
                  <a:cubicBezTo>
                    <a:pt x="10163" y="14008"/>
                    <a:pt x="10506" y="14253"/>
                    <a:pt x="10849" y="14473"/>
                  </a:cubicBezTo>
                  <a:cubicBezTo>
                    <a:pt x="11167" y="14522"/>
                    <a:pt x="11510" y="14596"/>
                    <a:pt x="11828" y="14645"/>
                  </a:cubicBezTo>
                  <a:lnTo>
                    <a:pt x="26790" y="6074"/>
                  </a:lnTo>
                  <a:cubicBezTo>
                    <a:pt x="27868" y="5437"/>
                    <a:pt x="28602" y="4800"/>
                    <a:pt x="28921" y="4164"/>
                  </a:cubicBezTo>
                  <a:close/>
                </a:path>
              </a:pathLst>
            </a:custGeom>
            <a:solidFill>
              <a:srgbClr val="E0C7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5" name="Google Shape;695;p30">
              <a:extLst>
                <a:ext uri="{FF2B5EF4-FFF2-40B4-BE49-F238E27FC236}">
                  <a16:creationId xmlns:a16="http://schemas.microsoft.com/office/drawing/2014/main" id="{C872C8A3-6176-ADCF-8B8A-D814A669D097}"/>
                </a:ext>
              </a:extLst>
            </p:cNvPr>
            <p:cNvSpPr/>
            <p:nvPr/>
          </p:nvSpPr>
          <p:spPr>
            <a:xfrm>
              <a:off x="2110651" y="1422924"/>
              <a:ext cx="1540535" cy="774135"/>
            </a:xfrm>
            <a:custGeom>
              <a:avLst/>
              <a:gdLst/>
              <a:ahLst/>
              <a:cxnLst/>
              <a:rect l="l" t="t" r="r" b="b"/>
              <a:pathLst>
                <a:path w="23926" h="12024" extrusionOk="0">
                  <a:moveTo>
                    <a:pt x="23926" y="3208"/>
                  </a:moveTo>
                  <a:cubicBezTo>
                    <a:pt x="21869" y="1371"/>
                    <a:pt x="18612" y="0"/>
                    <a:pt x="15796" y="710"/>
                  </a:cubicBezTo>
                  <a:cubicBezTo>
                    <a:pt x="12979" y="1445"/>
                    <a:pt x="13347" y="2841"/>
                    <a:pt x="9429" y="2841"/>
                  </a:cubicBezTo>
                  <a:cubicBezTo>
                    <a:pt x="1" y="2841"/>
                    <a:pt x="5413" y="8840"/>
                    <a:pt x="8719" y="12024"/>
                  </a:cubicBezTo>
                  <a:close/>
                </a:path>
              </a:pathLst>
            </a:custGeom>
            <a:solidFill>
              <a:srgbClr val="7FD6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6" name="Google Shape;696;p30">
              <a:extLst>
                <a:ext uri="{FF2B5EF4-FFF2-40B4-BE49-F238E27FC236}">
                  <a16:creationId xmlns:a16="http://schemas.microsoft.com/office/drawing/2014/main" id="{CB046DEB-10E6-0B25-18BE-94B6854D6755}"/>
                </a:ext>
              </a:extLst>
            </p:cNvPr>
            <p:cNvSpPr/>
            <p:nvPr/>
          </p:nvSpPr>
          <p:spPr>
            <a:xfrm>
              <a:off x="2671997" y="1629404"/>
              <a:ext cx="979205" cy="698550"/>
            </a:xfrm>
            <a:custGeom>
              <a:avLst/>
              <a:gdLst/>
              <a:ahLst/>
              <a:cxnLst/>
              <a:rect l="l" t="t" r="r" b="b"/>
              <a:pathLst>
                <a:path w="15208" h="10850" extrusionOk="0">
                  <a:moveTo>
                    <a:pt x="1" y="8817"/>
                  </a:moveTo>
                  <a:cubicBezTo>
                    <a:pt x="2743" y="10849"/>
                    <a:pt x="14840" y="2891"/>
                    <a:pt x="15208" y="1"/>
                  </a:cubicBezTo>
                  <a:close/>
                </a:path>
              </a:pathLst>
            </a:custGeom>
            <a:solidFill>
              <a:srgbClr val="59AA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7" name="Google Shape;697;p30">
              <a:extLst>
                <a:ext uri="{FF2B5EF4-FFF2-40B4-BE49-F238E27FC236}">
                  <a16:creationId xmlns:a16="http://schemas.microsoft.com/office/drawing/2014/main" id="{8D4F6192-2E0E-7C78-2500-C6F780E60AE4}"/>
                </a:ext>
              </a:extLst>
            </p:cNvPr>
            <p:cNvSpPr/>
            <p:nvPr/>
          </p:nvSpPr>
          <p:spPr>
            <a:xfrm>
              <a:off x="2571099" y="737042"/>
              <a:ext cx="376863" cy="376897"/>
            </a:xfrm>
            <a:custGeom>
              <a:avLst/>
              <a:gdLst/>
              <a:ahLst/>
              <a:cxnLst/>
              <a:rect l="l" t="t" r="r" b="b"/>
              <a:pathLst>
                <a:path w="5853" h="5854" extrusionOk="0">
                  <a:moveTo>
                    <a:pt x="1323" y="858"/>
                  </a:moveTo>
                  <a:cubicBezTo>
                    <a:pt x="2425" y="1"/>
                    <a:pt x="4065" y="246"/>
                    <a:pt x="4971" y="1372"/>
                  </a:cubicBezTo>
                  <a:cubicBezTo>
                    <a:pt x="5853" y="2523"/>
                    <a:pt x="5657" y="4139"/>
                    <a:pt x="4555" y="4996"/>
                  </a:cubicBezTo>
                  <a:cubicBezTo>
                    <a:pt x="3453" y="5853"/>
                    <a:pt x="1812" y="5609"/>
                    <a:pt x="931" y="4482"/>
                  </a:cubicBezTo>
                  <a:cubicBezTo>
                    <a:pt x="0" y="3307"/>
                    <a:pt x="196" y="1691"/>
                    <a:pt x="1323" y="858"/>
                  </a:cubicBezTo>
                  <a:close/>
                </a:path>
              </a:pathLst>
            </a:custGeom>
            <a:solidFill>
              <a:srgbClr val="496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8" name="Google Shape;698;p30">
              <a:extLst>
                <a:ext uri="{FF2B5EF4-FFF2-40B4-BE49-F238E27FC236}">
                  <a16:creationId xmlns:a16="http://schemas.microsoft.com/office/drawing/2014/main" id="{F5BD1508-8DB2-99C2-D331-BE0E3F9A47FF}"/>
                </a:ext>
              </a:extLst>
            </p:cNvPr>
            <p:cNvSpPr/>
            <p:nvPr/>
          </p:nvSpPr>
          <p:spPr>
            <a:xfrm>
              <a:off x="2601040" y="751271"/>
              <a:ext cx="301207" cy="304337"/>
            </a:xfrm>
            <a:custGeom>
              <a:avLst/>
              <a:gdLst/>
              <a:ahLst/>
              <a:cxnLst/>
              <a:rect l="l" t="t" r="r" b="b"/>
              <a:pathLst>
                <a:path w="4678" h="4727" extrusionOk="0">
                  <a:moveTo>
                    <a:pt x="1029" y="710"/>
                  </a:moveTo>
                  <a:cubicBezTo>
                    <a:pt x="1935" y="0"/>
                    <a:pt x="3233" y="221"/>
                    <a:pt x="3968" y="1127"/>
                  </a:cubicBezTo>
                  <a:cubicBezTo>
                    <a:pt x="4678" y="2033"/>
                    <a:pt x="4555" y="3355"/>
                    <a:pt x="3649" y="4041"/>
                  </a:cubicBezTo>
                  <a:cubicBezTo>
                    <a:pt x="2743" y="4726"/>
                    <a:pt x="1445" y="4531"/>
                    <a:pt x="711" y="3600"/>
                  </a:cubicBezTo>
                  <a:cubicBezTo>
                    <a:pt x="1" y="2694"/>
                    <a:pt x="148" y="1372"/>
                    <a:pt x="1029" y="710"/>
                  </a:cubicBezTo>
                  <a:close/>
                </a:path>
              </a:pathLst>
            </a:custGeom>
            <a:solidFill>
              <a:srgbClr val="8FB0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9" name="Google Shape;699;p30">
              <a:extLst>
                <a:ext uri="{FF2B5EF4-FFF2-40B4-BE49-F238E27FC236}">
                  <a16:creationId xmlns:a16="http://schemas.microsoft.com/office/drawing/2014/main" id="{3181D081-DD54-16BE-BF69-38C282DD0BD8}"/>
                </a:ext>
              </a:extLst>
            </p:cNvPr>
            <p:cNvSpPr/>
            <p:nvPr/>
          </p:nvSpPr>
          <p:spPr>
            <a:xfrm>
              <a:off x="2612115" y="759126"/>
              <a:ext cx="247572" cy="246006"/>
            </a:xfrm>
            <a:custGeom>
              <a:avLst/>
              <a:gdLst/>
              <a:ahLst/>
              <a:cxnLst/>
              <a:rect l="l" t="t" r="r" b="b"/>
              <a:pathLst>
                <a:path w="3845" h="3821" extrusionOk="0">
                  <a:moveTo>
                    <a:pt x="857" y="539"/>
                  </a:moveTo>
                  <a:cubicBezTo>
                    <a:pt x="1592" y="1"/>
                    <a:pt x="2669" y="148"/>
                    <a:pt x="3257" y="882"/>
                  </a:cubicBezTo>
                  <a:cubicBezTo>
                    <a:pt x="3845" y="1617"/>
                    <a:pt x="3722" y="2694"/>
                    <a:pt x="2988" y="3282"/>
                  </a:cubicBezTo>
                  <a:cubicBezTo>
                    <a:pt x="2253" y="3821"/>
                    <a:pt x="1175" y="3674"/>
                    <a:pt x="588" y="2939"/>
                  </a:cubicBezTo>
                  <a:cubicBezTo>
                    <a:pt x="0" y="2180"/>
                    <a:pt x="122" y="1103"/>
                    <a:pt x="857" y="539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0" name="Google Shape;700;p30">
              <a:extLst>
                <a:ext uri="{FF2B5EF4-FFF2-40B4-BE49-F238E27FC236}">
                  <a16:creationId xmlns:a16="http://schemas.microsoft.com/office/drawing/2014/main" id="{3CD8D605-02D8-03D8-EF34-DCAD632B861C}"/>
                </a:ext>
              </a:extLst>
            </p:cNvPr>
            <p:cNvSpPr/>
            <p:nvPr/>
          </p:nvSpPr>
          <p:spPr>
            <a:xfrm>
              <a:off x="2809211" y="886864"/>
              <a:ext cx="299598" cy="298028"/>
            </a:xfrm>
            <a:custGeom>
              <a:avLst/>
              <a:gdLst/>
              <a:ahLst/>
              <a:cxnLst/>
              <a:rect l="l" t="t" r="r" b="b"/>
              <a:pathLst>
                <a:path w="4653" h="4629" extrusionOk="0">
                  <a:moveTo>
                    <a:pt x="1053" y="686"/>
                  </a:moveTo>
                  <a:cubicBezTo>
                    <a:pt x="1935" y="0"/>
                    <a:pt x="3232" y="196"/>
                    <a:pt x="3967" y="1078"/>
                  </a:cubicBezTo>
                  <a:cubicBezTo>
                    <a:pt x="4653" y="1984"/>
                    <a:pt x="4506" y="3282"/>
                    <a:pt x="3624" y="3943"/>
                  </a:cubicBezTo>
                  <a:cubicBezTo>
                    <a:pt x="2743" y="4628"/>
                    <a:pt x="1445" y="4433"/>
                    <a:pt x="710" y="3526"/>
                  </a:cubicBezTo>
                  <a:cubicBezTo>
                    <a:pt x="0" y="2645"/>
                    <a:pt x="122" y="1347"/>
                    <a:pt x="1053" y="686"/>
                  </a:cubicBezTo>
                  <a:close/>
                </a:path>
              </a:pathLst>
            </a:custGeom>
            <a:solidFill>
              <a:srgbClr val="496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1" name="Google Shape;701;p30">
              <a:extLst>
                <a:ext uri="{FF2B5EF4-FFF2-40B4-BE49-F238E27FC236}">
                  <a16:creationId xmlns:a16="http://schemas.microsoft.com/office/drawing/2014/main" id="{339584FE-A7A3-1D3B-5D98-EA8EC9B3F18D}"/>
                </a:ext>
              </a:extLst>
            </p:cNvPr>
            <p:cNvSpPr/>
            <p:nvPr/>
          </p:nvSpPr>
          <p:spPr>
            <a:xfrm>
              <a:off x="2831232" y="899483"/>
              <a:ext cx="242936" cy="241242"/>
            </a:xfrm>
            <a:custGeom>
              <a:avLst/>
              <a:gdLst/>
              <a:ahLst/>
              <a:cxnLst/>
              <a:rect l="l" t="t" r="r" b="b"/>
              <a:pathLst>
                <a:path w="3773" h="3747" extrusionOk="0">
                  <a:moveTo>
                    <a:pt x="858" y="539"/>
                  </a:moveTo>
                  <a:cubicBezTo>
                    <a:pt x="1568" y="0"/>
                    <a:pt x="2646" y="147"/>
                    <a:pt x="3184" y="882"/>
                  </a:cubicBezTo>
                  <a:cubicBezTo>
                    <a:pt x="3772" y="1616"/>
                    <a:pt x="3650" y="2645"/>
                    <a:pt x="2915" y="3208"/>
                  </a:cubicBezTo>
                  <a:cubicBezTo>
                    <a:pt x="2205" y="3747"/>
                    <a:pt x="1127" y="3600"/>
                    <a:pt x="589" y="2865"/>
                  </a:cubicBezTo>
                  <a:cubicBezTo>
                    <a:pt x="1" y="2131"/>
                    <a:pt x="123" y="1102"/>
                    <a:pt x="858" y="539"/>
                  </a:cubicBezTo>
                  <a:close/>
                </a:path>
              </a:pathLst>
            </a:custGeom>
            <a:solidFill>
              <a:srgbClr val="8FB0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2" name="Google Shape;702;p30">
              <a:extLst>
                <a:ext uri="{FF2B5EF4-FFF2-40B4-BE49-F238E27FC236}">
                  <a16:creationId xmlns:a16="http://schemas.microsoft.com/office/drawing/2014/main" id="{9C41A491-BEBB-5A07-87F3-19012B123438}"/>
                </a:ext>
              </a:extLst>
            </p:cNvPr>
            <p:cNvSpPr/>
            <p:nvPr/>
          </p:nvSpPr>
          <p:spPr>
            <a:xfrm>
              <a:off x="2840698" y="902638"/>
              <a:ext cx="195611" cy="198685"/>
            </a:xfrm>
            <a:custGeom>
              <a:avLst/>
              <a:gdLst/>
              <a:ahLst/>
              <a:cxnLst/>
              <a:rect l="l" t="t" r="r" b="b"/>
              <a:pathLst>
                <a:path w="3038" h="3086" extrusionOk="0">
                  <a:moveTo>
                    <a:pt x="686" y="465"/>
                  </a:moveTo>
                  <a:cubicBezTo>
                    <a:pt x="1274" y="0"/>
                    <a:pt x="2131" y="123"/>
                    <a:pt x="2572" y="735"/>
                  </a:cubicBezTo>
                  <a:cubicBezTo>
                    <a:pt x="3037" y="1347"/>
                    <a:pt x="2939" y="2180"/>
                    <a:pt x="2376" y="2645"/>
                  </a:cubicBezTo>
                  <a:cubicBezTo>
                    <a:pt x="1788" y="3086"/>
                    <a:pt x="931" y="2963"/>
                    <a:pt x="466" y="2351"/>
                  </a:cubicBezTo>
                  <a:cubicBezTo>
                    <a:pt x="1" y="1739"/>
                    <a:pt x="99" y="882"/>
                    <a:pt x="686" y="465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3" name="Google Shape;703;p30">
              <a:extLst>
                <a:ext uri="{FF2B5EF4-FFF2-40B4-BE49-F238E27FC236}">
                  <a16:creationId xmlns:a16="http://schemas.microsoft.com/office/drawing/2014/main" id="{B2ADB8A1-12C2-2D63-B76D-FB3CF9CC85BB}"/>
                </a:ext>
              </a:extLst>
            </p:cNvPr>
            <p:cNvSpPr/>
            <p:nvPr/>
          </p:nvSpPr>
          <p:spPr>
            <a:xfrm>
              <a:off x="2403944" y="1053940"/>
              <a:ext cx="271267" cy="272854"/>
            </a:xfrm>
            <a:custGeom>
              <a:avLst/>
              <a:gdLst/>
              <a:ahLst/>
              <a:cxnLst/>
              <a:rect l="l" t="t" r="r" b="b"/>
              <a:pathLst>
                <a:path w="4213" h="4238" extrusionOk="0">
                  <a:moveTo>
                    <a:pt x="956" y="613"/>
                  </a:moveTo>
                  <a:cubicBezTo>
                    <a:pt x="1739" y="1"/>
                    <a:pt x="2939" y="172"/>
                    <a:pt x="3576" y="980"/>
                  </a:cubicBezTo>
                  <a:cubicBezTo>
                    <a:pt x="4213" y="1813"/>
                    <a:pt x="4090" y="2988"/>
                    <a:pt x="3258" y="3625"/>
                  </a:cubicBezTo>
                  <a:cubicBezTo>
                    <a:pt x="2474" y="4237"/>
                    <a:pt x="1274" y="4090"/>
                    <a:pt x="637" y="3258"/>
                  </a:cubicBezTo>
                  <a:cubicBezTo>
                    <a:pt x="1" y="2401"/>
                    <a:pt x="148" y="1225"/>
                    <a:pt x="956" y="613"/>
                  </a:cubicBezTo>
                  <a:close/>
                </a:path>
              </a:pathLst>
            </a:custGeom>
            <a:solidFill>
              <a:srgbClr val="496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4" name="Google Shape;704;p30">
              <a:extLst>
                <a:ext uri="{FF2B5EF4-FFF2-40B4-BE49-F238E27FC236}">
                  <a16:creationId xmlns:a16="http://schemas.microsoft.com/office/drawing/2014/main" id="{90358F7A-3C80-EA44-267C-8825C3D0125B}"/>
                </a:ext>
              </a:extLst>
            </p:cNvPr>
            <p:cNvSpPr/>
            <p:nvPr/>
          </p:nvSpPr>
          <p:spPr>
            <a:xfrm>
              <a:off x="2426030" y="1065014"/>
              <a:ext cx="217632" cy="217614"/>
            </a:xfrm>
            <a:custGeom>
              <a:avLst/>
              <a:gdLst/>
              <a:ahLst/>
              <a:cxnLst/>
              <a:rect l="l" t="t" r="r" b="b"/>
              <a:pathLst>
                <a:path w="3380" h="3380" extrusionOk="0">
                  <a:moveTo>
                    <a:pt x="760" y="490"/>
                  </a:moveTo>
                  <a:cubicBezTo>
                    <a:pt x="1396" y="0"/>
                    <a:pt x="2351" y="123"/>
                    <a:pt x="2866" y="784"/>
                  </a:cubicBezTo>
                  <a:cubicBezTo>
                    <a:pt x="3380" y="1470"/>
                    <a:pt x="3306" y="2400"/>
                    <a:pt x="2621" y="2890"/>
                  </a:cubicBezTo>
                  <a:cubicBezTo>
                    <a:pt x="1984" y="3380"/>
                    <a:pt x="1029" y="3257"/>
                    <a:pt x="515" y="2596"/>
                  </a:cubicBezTo>
                  <a:cubicBezTo>
                    <a:pt x="0" y="1959"/>
                    <a:pt x="123" y="1004"/>
                    <a:pt x="760" y="490"/>
                  </a:cubicBezTo>
                  <a:close/>
                </a:path>
              </a:pathLst>
            </a:custGeom>
            <a:solidFill>
              <a:srgbClr val="8FB0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5" name="Google Shape;705;p30">
              <a:extLst>
                <a:ext uri="{FF2B5EF4-FFF2-40B4-BE49-F238E27FC236}">
                  <a16:creationId xmlns:a16="http://schemas.microsoft.com/office/drawing/2014/main" id="{B00871B0-539E-9286-A7A9-516117EB8E72}"/>
                </a:ext>
              </a:extLst>
            </p:cNvPr>
            <p:cNvSpPr/>
            <p:nvPr/>
          </p:nvSpPr>
          <p:spPr>
            <a:xfrm>
              <a:off x="2433886" y="1069714"/>
              <a:ext cx="176681" cy="178211"/>
            </a:xfrm>
            <a:custGeom>
              <a:avLst/>
              <a:gdLst/>
              <a:ahLst/>
              <a:cxnLst/>
              <a:rect l="l" t="t" r="r" b="b"/>
              <a:pathLst>
                <a:path w="2744" h="2768" extrusionOk="0">
                  <a:moveTo>
                    <a:pt x="613" y="417"/>
                  </a:moveTo>
                  <a:cubicBezTo>
                    <a:pt x="1127" y="1"/>
                    <a:pt x="1911" y="99"/>
                    <a:pt x="2327" y="662"/>
                  </a:cubicBezTo>
                  <a:cubicBezTo>
                    <a:pt x="2744" y="1201"/>
                    <a:pt x="2646" y="1960"/>
                    <a:pt x="2131" y="2376"/>
                  </a:cubicBezTo>
                  <a:cubicBezTo>
                    <a:pt x="1617" y="2768"/>
                    <a:pt x="809" y="2670"/>
                    <a:pt x="417" y="2131"/>
                  </a:cubicBezTo>
                  <a:cubicBezTo>
                    <a:pt x="1" y="1568"/>
                    <a:pt x="74" y="809"/>
                    <a:pt x="613" y="417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6" name="Google Shape;706;p30">
              <a:extLst>
                <a:ext uri="{FF2B5EF4-FFF2-40B4-BE49-F238E27FC236}">
                  <a16:creationId xmlns:a16="http://schemas.microsoft.com/office/drawing/2014/main" id="{F0F49832-0727-AF1E-99BA-A4FDEC5970A9}"/>
                </a:ext>
              </a:extLst>
            </p:cNvPr>
            <p:cNvSpPr/>
            <p:nvPr/>
          </p:nvSpPr>
          <p:spPr>
            <a:xfrm>
              <a:off x="1579309" y="997218"/>
              <a:ext cx="53700" cy="398915"/>
            </a:xfrm>
            <a:custGeom>
              <a:avLst/>
              <a:gdLst/>
              <a:ahLst/>
              <a:cxnLst/>
              <a:rect l="l" t="t" r="r" b="b"/>
              <a:pathLst>
                <a:path w="834" h="6196" extrusionOk="0">
                  <a:moveTo>
                    <a:pt x="0" y="6000"/>
                  </a:moveTo>
                  <a:lnTo>
                    <a:pt x="0" y="6000"/>
                  </a:lnTo>
                  <a:lnTo>
                    <a:pt x="0" y="6000"/>
                  </a:lnTo>
                  <a:cubicBezTo>
                    <a:pt x="123" y="4727"/>
                    <a:pt x="123" y="1592"/>
                    <a:pt x="221" y="319"/>
                  </a:cubicBezTo>
                  <a:cubicBezTo>
                    <a:pt x="245" y="0"/>
                    <a:pt x="466" y="588"/>
                    <a:pt x="490" y="270"/>
                  </a:cubicBezTo>
                  <a:cubicBezTo>
                    <a:pt x="613" y="1837"/>
                    <a:pt x="711" y="4408"/>
                    <a:pt x="833" y="5975"/>
                  </a:cubicBezTo>
                  <a:lnTo>
                    <a:pt x="833" y="5975"/>
                  </a:lnTo>
                  <a:lnTo>
                    <a:pt x="833" y="5975"/>
                  </a:lnTo>
                  <a:lnTo>
                    <a:pt x="833" y="5975"/>
                  </a:lnTo>
                  <a:lnTo>
                    <a:pt x="833" y="5975"/>
                  </a:lnTo>
                  <a:lnTo>
                    <a:pt x="833" y="5975"/>
                  </a:lnTo>
                  <a:lnTo>
                    <a:pt x="833" y="5975"/>
                  </a:lnTo>
                  <a:lnTo>
                    <a:pt x="833" y="5975"/>
                  </a:lnTo>
                  <a:lnTo>
                    <a:pt x="833" y="5975"/>
                  </a:lnTo>
                  <a:lnTo>
                    <a:pt x="833" y="5975"/>
                  </a:lnTo>
                  <a:lnTo>
                    <a:pt x="833" y="5975"/>
                  </a:lnTo>
                  <a:lnTo>
                    <a:pt x="833" y="5975"/>
                  </a:lnTo>
                  <a:lnTo>
                    <a:pt x="833" y="5975"/>
                  </a:lnTo>
                  <a:lnTo>
                    <a:pt x="833" y="5975"/>
                  </a:lnTo>
                  <a:lnTo>
                    <a:pt x="809" y="5975"/>
                  </a:lnTo>
                  <a:lnTo>
                    <a:pt x="809" y="5975"/>
                  </a:lnTo>
                  <a:lnTo>
                    <a:pt x="784" y="6000"/>
                  </a:lnTo>
                  <a:lnTo>
                    <a:pt x="711" y="6196"/>
                  </a:lnTo>
                  <a:lnTo>
                    <a:pt x="711" y="6196"/>
                  </a:lnTo>
                  <a:lnTo>
                    <a:pt x="711" y="6196"/>
                  </a:lnTo>
                  <a:lnTo>
                    <a:pt x="686" y="6196"/>
                  </a:lnTo>
                  <a:lnTo>
                    <a:pt x="686" y="6196"/>
                  </a:lnTo>
                  <a:lnTo>
                    <a:pt x="686" y="6196"/>
                  </a:lnTo>
                  <a:lnTo>
                    <a:pt x="662" y="6196"/>
                  </a:lnTo>
                  <a:lnTo>
                    <a:pt x="662" y="6196"/>
                  </a:lnTo>
                  <a:lnTo>
                    <a:pt x="662" y="6196"/>
                  </a:lnTo>
                  <a:lnTo>
                    <a:pt x="613" y="6196"/>
                  </a:lnTo>
                  <a:lnTo>
                    <a:pt x="613" y="6196"/>
                  </a:lnTo>
                  <a:lnTo>
                    <a:pt x="613" y="6196"/>
                  </a:lnTo>
                  <a:lnTo>
                    <a:pt x="588" y="6196"/>
                  </a:lnTo>
                  <a:lnTo>
                    <a:pt x="588" y="6196"/>
                  </a:lnTo>
                  <a:lnTo>
                    <a:pt x="588" y="6196"/>
                  </a:lnTo>
                  <a:lnTo>
                    <a:pt x="564" y="6196"/>
                  </a:lnTo>
                  <a:lnTo>
                    <a:pt x="564" y="6196"/>
                  </a:lnTo>
                  <a:lnTo>
                    <a:pt x="564" y="6196"/>
                  </a:lnTo>
                  <a:lnTo>
                    <a:pt x="515" y="6196"/>
                  </a:lnTo>
                  <a:lnTo>
                    <a:pt x="515" y="6196"/>
                  </a:lnTo>
                  <a:lnTo>
                    <a:pt x="515" y="6196"/>
                  </a:lnTo>
                  <a:lnTo>
                    <a:pt x="490" y="6196"/>
                  </a:lnTo>
                  <a:lnTo>
                    <a:pt x="490" y="6196"/>
                  </a:lnTo>
                  <a:lnTo>
                    <a:pt x="490" y="6196"/>
                  </a:lnTo>
                  <a:lnTo>
                    <a:pt x="466" y="6196"/>
                  </a:lnTo>
                  <a:lnTo>
                    <a:pt x="466" y="6196"/>
                  </a:lnTo>
                  <a:lnTo>
                    <a:pt x="466" y="6196"/>
                  </a:lnTo>
                  <a:lnTo>
                    <a:pt x="441" y="6196"/>
                  </a:lnTo>
                  <a:lnTo>
                    <a:pt x="441" y="6196"/>
                  </a:lnTo>
                  <a:lnTo>
                    <a:pt x="441" y="6196"/>
                  </a:lnTo>
                  <a:lnTo>
                    <a:pt x="392" y="6196"/>
                  </a:lnTo>
                  <a:lnTo>
                    <a:pt x="392" y="6196"/>
                  </a:lnTo>
                  <a:lnTo>
                    <a:pt x="392" y="6196"/>
                  </a:lnTo>
                  <a:lnTo>
                    <a:pt x="368" y="6196"/>
                  </a:lnTo>
                  <a:lnTo>
                    <a:pt x="368" y="6196"/>
                  </a:lnTo>
                  <a:lnTo>
                    <a:pt x="343" y="6196"/>
                  </a:lnTo>
                  <a:lnTo>
                    <a:pt x="319" y="6196"/>
                  </a:lnTo>
                  <a:lnTo>
                    <a:pt x="270" y="6196"/>
                  </a:lnTo>
                  <a:lnTo>
                    <a:pt x="245" y="6196"/>
                  </a:lnTo>
                  <a:lnTo>
                    <a:pt x="245" y="6196"/>
                  </a:lnTo>
                  <a:lnTo>
                    <a:pt x="221" y="6147"/>
                  </a:lnTo>
                  <a:lnTo>
                    <a:pt x="221" y="6147"/>
                  </a:lnTo>
                  <a:lnTo>
                    <a:pt x="221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196" y="6147"/>
                  </a:lnTo>
                  <a:lnTo>
                    <a:pt x="0" y="6000"/>
                  </a:lnTo>
                  <a:lnTo>
                    <a:pt x="0" y="6000"/>
                  </a:lnTo>
                  <a:lnTo>
                    <a:pt x="0" y="6000"/>
                  </a:lnTo>
                  <a:close/>
                </a:path>
              </a:pathLst>
            </a:custGeom>
            <a:solidFill>
              <a:srgbClr val="4726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7" name="Google Shape;707;p30">
              <a:extLst>
                <a:ext uri="{FF2B5EF4-FFF2-40B4-BE49-F238E27FC236}">
                  <a16:creationId xmlns:a16="http://schemas.microsoft.com/office/drawing/2014/main" id="{5B507512-3722-4E7B-3F44-10994DEA135A}"/>
                </a:ext>
              </a:extLst>
            </p:cNvPr>
            <p:cNvSpPr/>
            <p:nvPr/>
          </p:nvSpPr>
          <p:spPr>
            <a:xfrm>
              <a:off x="1161487" y="3109685"/>
              <a:ext cx="59945" cy="75714"/>
            </a:xfrm>
            <a:custGeom>
              <a:avLst/>
              <a:gdLst/>
              <a:ahLst/>
              <a:cxnLst/>
              <a:rect l="l" t="t" r="r" b="b"/>
              <a:pathLst>
                <a:path w="931" h="1176" extrusionOk="0">
                  <a:moveTo>
                    <a:pt x="0" y="1176"/>
                  </a:moveTo>
                  <a:cubicBezTo>
                    <a:pt x="196" y="1127"/>
                    <a:pt x="367" y="1078"/>
                    <a:pt x="563" y="980"/>
                  </a:cubicBezTo>
                  <a:cubicBezTo>
                    <a:pt x="931" y="809"/>
                    <a:pt x="612" y="392"/>
                    <a:pt x="392" y="221"/>
                  </a:cubicBezTo>
                  <a:cubicBezTo>
                    <a:pt x="318" y="148"/>
                    <a:pt x="172" y="1"/>
                    <a:pt x="74" y="1"/>
                  </a:cubicBezTo>
                  <a:lnTo>
                    <a:pt x="0" y="1"/>
                  </a:lnTo>
                  <a:lnTo>
                    <a:pt x="0" y="1176"/>
                  </a:ln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8" name="Google Shape;708;p30">
              <a:extLst>
                <a:ext uri="{FF2B5EF4-FFF2-40B4-BE49-F238E27FC236}">
                  <a16:creationId xmlns:a16="http://schemas.microsoft.com/office/drawing/2014/main" id="{7E801D49-D426-6F56-FB9F-1D97BBB84E1D}"/>
                </a:ext>
              </a:extLst>
            </p:cNvPr>
            <p:cNvSpPr/>
            <p:nvPr/>
          </p:nvSpPr>
          <p:spPr>
            <a:xfrm>
              <a:off x="1211904" y="3104985"/>
              <a:ext cx="67864" cy="72559"/>
            </a:xfrm>
            <a:custGeom>
              <a:avLst/>
              <a:gdLst/>
              <a:ahLst/>
              <a:cxnLst/>
              <a:rect l="l" t="t" r="r" b="b"/>
              <a:pathLst>
                <a:path w="1054" h="1127" extrusionOk="0">
                  <a:moveTo>
                    <a:pt x="1" y="343"/>
                  </a:moveTo>
                  <a:cubicBezTo>
                    <a:pt x="25" y="539"/>
                    <a:pt x="123" y="686"/>
                    <a:pt x="148" y="833"/>
                  </a:cubicBezTo>
                  <a:cubicBezTo>
                    <a:pt x="197" y="1127"/>
                    <a:pt x="490" y="1053"/>
                    <a:pt x="613" y="857"/>
                  </a:cubicBezTo>
                  <a:cubicBezTo>
                    <a:pt x="662" y="784"/>
                    <a:pt x="1054" y="0"/>
                    <a:pt x="809" y="0"/>
                  </a:cubicBezTo>
                  <a:cubicBezTo>
                    <a:pt x="637" y="25"/>
                    <a:pt x="25" y="147"/>
                    <a:pt x="1" y="343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9" name="Google Shape;709;p30">
              <a:extLst>
                <a:ext uri="{FF2B5EF4-FFF2-40B4-BE49-F238E27FC236}">
                  <a16:creationId xmlns:a16="http://schemas.microsoft.com/office/drawing/2014/main" id="{94BD3F77-6060-013A-BBA8-43C74EA53CDD}"/>
                </a:ext>
              </a:extLst>
            </p:cNvPr>
            <p:cNvSpPr/>
            <p:nvPr/>
          </p:nvSpPr>
          <p:spPr>
            <a:xfrm>
              <a:off x="1161487" y="3194801"/>
              <a:ext cx="58399" cy="69469"/>
            </a:xfrm>
            <a:custGeom>
              <a:avLst/>
              <a:gdLst/>
              <a:ahLst/>
              <a:cxnLst/>
              <a:rect l="l" t="t" r="r" b="b"/>
              <a:pathLst>
                <a:path w="907" h="1079" extrusionOk="0">
                  <a:moveTo>
                    <a:pt x="0" y="1078"/>
                  </a:moveTo>
                  <a:cubicBezTo>
                    <a:pt x="98" y="1078"/>
                    <a:pt x="196" y="1029"/>
                    <a:pt x="294" y="1029"/>
                  </a:cubicBezTo>
                  <a:cubicBezTo>
                    <a:pt x="563" y="980"/>
                    <a:pt x="735" y="1005"/>
                    <a:pt x="808" y="711"/>
                  </a:cubicBezTo>
                  <a:cubicBezTo>
                    <a:pt x="906" y="368"/>
                    <a:pt x="686" y="1"/>
                    <a:pt x="367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0" name="Google Shape;710;p30">
              <a:extLst>
                <a:ext uri="{FF2B5EF4-FFF2-40B4-BE49-F238E27FC236}">
                  <a16:creationId xmlns:a16="http://schemas.microsoft.com/office/drawing/2014/main" id="{AC68E545-9E90-9612-D6EE-E067D28AD67B}"/>
                </a:ext>
              </a:extLst>
            </p:cNvPr>
            <p:cNvSpPr/>
            <p:nvPr/>
          </p:nvSpPr>
          <p:spPr>
            <a:xfrm>
              <a:off x="1161487" y="3275216"/>
              <a:ext cx="33160" cy="61550"/>
            </a:xfrm>
            <a:custGeom>
              <a:avLst/>
              <a:gdLst/>
              <a:ahLst/>
              <a:cxnLst/>
              <a:rect l="l" t="t" r="r" b="b"/>
              <a:pathLst>
                <a:path w="515" h="956" extrusionOk="0">
                  <a:moveTo>
                    <a:pt x="0" y="956"/>
                  </a:moveTo>
                  <a:cubicBezTo>
                    <a:pt x="172" y="882"/>
                    <a:pt x="318" y="809"/>
                    <a:pt x="392" y="711"/>
                  </a:cubicBezTo>
                  <a:cubicBezTo>
                    <a:pt x="514" y="540"/>
                    <a:pt x="343" y="221"/>
                    <a:pt x="294" y="99"/>
                  </a:cubicBezTo>
                  <a:cubicBezTo>
                    <a:pt x="245" y="25"/>
                    <a:pt x="123" y="1"/>
                    <a:pt x="0" y="1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1" name="Google Shape;711;p30">
              <a:extLst>
                <a:ext uri="{FF2B5EF4-FFF2-40B4-BE49-F238E27FC236}">
                  <a16:creationId xmlns:a16="http://schemas.microsoft.com/office/drawing/2014/main" id="{A16F0E20-9686-0786-B8D0-667E3F25C6E8}"/>
                </a:ext>
              </a:extLst>
            </p:cNvPr>
            <p:cNvSpPr/>
            <p:nvPr/>
          </p:nvSpPr>
          <p:spPr>
            <a:xfrm>
              <a:off x="1189818" y="3248433"/>
              <a:ext cx="102569" cy="74169"/>
            </a:xfrm>
            <a:custGeom>
              <a:avLst/>
              <a:gdLst/>
              <a:ahLst/>
              <a:cxnLst/>
              <a:rect l="l" t="t" r="r" b="b"/>
              <a:pathLst>
                <a:path w="1593" h="1152" extrusionOk="0">
                  <a:moveTo>
                    <a:pt x="662" y="123"/>
                  </a:moveTo>
                  <a:cubicBezTo>
                    <a:pt x="368" y="196"/>
                    <a:pt x="1" y="368"/>
                    <a:pt x="148" y="784"/>
                  </a:cubicBezTo>
                  <a:cubicBezTo>
                    <a:pt x="246" y="1053"/>
                    <a:pt x="344" y="1029"/>
                    <a:pt x="564" y="1102"/>
                  </a:cubicBezTo>
                  <a:cubicBezTo>
                    <a:pt x="760" y="1127"/>
                    <a:pt x="1127" y="1151"/>
                    <a:pt x="1225" y="1005"/>
                  </a:cubicBezTo>
                  <a:cubicBezTo>
                    <a:pt x="1348" y="809"/>
                    <a:pt x="1593" y="294"/>
                    <a:pt x="1348" y="147"/>
                  </a:cubicBezTo>
                  <a:cubicBezTo>
                    <a:pt x="1323" y="123"/>
                    <a:pt x="711" y="1"/>
                    <a:pt x="662" y="123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2" name="Google Shape;712;p30">
              <a:extLst>
                <a:ext uri="{FF2B5EF4-FFF2-40B4-BE49-F238E27FC236}">
                  <a16:creationId xmlns:a16="http://schemas.microsoft.com/office/drawing/2014/main" id="{BA1F2A4F-71A3-A23B-C699-76EF7B541DC6}"/>
                </a:ext>
              </a:extLst>
            </p:cNvPr>
            <p:cNvSpPr/>
            <p:nvPr/>
          </p:nvSpPr>
          <p:spPr>
            <a:xfrm>
              <a:off x="1161487" y="3327238"/>
              <a:ext cx="105660" cy="71014"/>
            </a:xfrm>
            <a:custGeom>
              <a:avLst/>
              <a:gdLst/>
              <a:ahLst/>
              <a:cxnLst/>
              <a:rect l="l" t="t" r="r" b="b"/>
              <a:pathLst>
                <a:path w="1641" h="1103" extrusionOk="0">
                  <a:moveTo>
                    <a:pt x="710" y="25"/>
                  </a:moveTo>
                  <a:cubicBezTo>
                    <a:pt x="563" y="25"/>
                    <a:pt x="172" y="197"/>
                    <a:pt x="0" y="393"/>
                  </a:cubicBezTo>
                  <a:lnTo>
                    <a:pt x="0" y="638"/>
                  </a:lnTo>
                  <a:cubicBezTo>
                    <a:pt x="74" y="785"/>
                    <a:pt x="172" y="980"/>
                    <a:pt x="367" y="980"/>
                  </a:cubicBezTo>
                  <a:cubicBezTo>
                    <a:pt x="833" y="980"/>
                    <a:pt x="1641" y="1103"/>
                    <a:pt x="1420" y="393"/>
                  </a:cubicBezTo>
                  <a:cubicBezTo>
                    <a:pt x="1298" y="25"/>
                    <a:pt x="1004" y="1"/>
                    <a:pt x="710" y="25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3" name="Google Shape;713;p30">
              <a:extLst>
                <a:ext uri="{FF2B5EF4-FFF2-40B4-BE49-F238E27FC236}">
                  <a16:creationId xmlns:a16="http://schemas.microsoft.com/office/drawing/2014/main" id="{37867D1A-1D82-5028-AF82-36786931D0C3}"/>
                </a:ext>
              </a:extLst>
            </p:cNvPr>
            <p:cNvSpPr/>
            <p:nvPr/>
          </p:nvSpPr>
          <p:spPr>
            <a:xfrm>
              <a:off x="1161487" y="3390335"/>
              <a:ext cx="72565" cy="89942"/>
            </a:xfrm>
            <a:custGeom>
              <a:avLst/>
              <a:gdLst/>
              <a:ahLst/>
              <a:cxnLst/>
              <a:rect l="l" t="t" r="r" b="b"/>
              <a:pathLst>
                <a:path w="1127" h="1397" extrusionOk="0">
                  <a:moveTo>
                    <a:pt x="0" y="1396"/>
                  </a:moveTo>
                  <a:cubicBezTo>
                    <a:pt x="123" y="1372"/>
                    <a:pt x="245" y="1347"/>
                    <a:pt x="392" y="1347"/>
                  </a:cubicBezTo>
                  <a:cubicBezTo>
                    <a:pt x="833" y="1347"/>
                    <a:pt x="784" y="784"/>
                    <a:pt x="955" y="539"/>
                  </a:cubicBezTo>
                  <a:cubicBezTo>
                    <a:pt x="1127" y="245"/>
                    <a:pt x="367" y="0"/>
                    <a:pt x="0" y="74"/>
                  </a:cubicBezTo>
                  <a:lnTo>
                    <a:pt x="0" y="1396"/>
                  </a:ln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4" name="Google Shape;714;p30">
              <a:extLst>
                <a:ext uri="{FF2B5EF4-FFF2-40B4-BE49-F238E27FC236}">
                  <a16:creationId xmlns:a16="http://schemas.microsoft.com/office/drawing/2014/main" id="{15FC25BE-A2A5-F992-4A16-33E40AC1C1F4}"/>
                </a:ext>
              </a:extLst>
            </p:cNvPr>
            <p:cNvSpPr/>
            <p:nvPr/>
          </p:nvSpPr>
          <p:spPr>
            <a:xfrm>
              <a:off x="1164642" y="3486524"/>
              <a:ext cx="67864" cy="48931"/>
            </a:xfrm>
            <a:custGeom>
              <a:avLst/>
              <a:gdLst/>
              <a:ahLst/>
              <a:cxnLst/>
              <a:rect l="l" t="t" r="r" b="b"/>
              <a:pathLst>
                <a:path w="1054" h="760" extrusionOk="0">
                  <a:moveTo>
                    <a:pt x="441" y="0"/>
                  </a:moveTo>
                  <a:cubicBezTo>
                    <a:pt x="196" y="0"/>
                    <a:pt x="49" y="0"/>
                    <a:pt x="0" y="98"/>
                  </a:cubicBezTo>
                  <a:lnTo>
                    <a:pt x="0" y="147"/>
                  </a:lnTo>
                  <a:lnTo>
                    <a:pt x="1029" y="759"/>
                  </a:lnTo>
                  <a:lnTo>
                    <a:pt x="1029" y="759"/>
                  </a:lnTo>
                  <a:cubicBezTo>
                    <a:pt x="1029" y="612"/>
                    <a:pt x="1053" y="245"/>
                    <a:pt x="955" y="147"/>
                  </a:cubicBezTo>
                  <a:cubicBezTo>
                    <a:pt x="857" y="49"/>
                    <a:pt x="637" y="0"/>
                    <a:pt x="441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5" name="Google Shape;715;p30">
              <a:extLst>
                <a:ext uri="{FF2B5EF4-FFF2-40B4-BE49-F238E27FC236}">
                  <a16:creationId xmlns:a16="http://schemas.microsoft.com/office/drawing/2014/main" id="{F01A75B5-D3B5-262F-9276-A795BCF79724}"/>
                </a:ext>
              </a:extLst>
            </p:cNvPr>
            <p:cNvSpPr/>
            <p:nvPr/>
          </p:nvSpPr>
          <p:spPr>
            <a:xfrm>
              <a:off x="1245000" y="3500689"/>
              <a:ext cx="105724" cy="80478"/>
            </a:xfrm>
            <a:custGeom>
              <a:avLst/>
              <a:gdLst/>
              <a:ahLst/>
              <a:cxnLst/>
              <a:rect l="l" t="t" r="r" b="b"/>
              <a:pathLst>
                <a:path w="1642" h="1250" extrusionOk="0">
                  <a:moveTo>
                    <a:pt x="123" y="50"/>
                  </a:moveTo>
                  <a:cubicBezTo>
                    <a:pt x="344" y="1"/>
                    <a:pt x="1274" y="74"/>
                    <a:pt x="1372" y="270"/>
                  </a:cubicBezTo>
                  <a:cubicBezTo>
                    <a:pt x="1446" y="368"/>
                    <a:pt x="1642" y="784"/>
                    <a:pt x="1568" y="907"/>
                  </a:cubicBezTo>
                  <a:cubicBezTo>
                    <a:pt x="1495" y="1005"/>
                    <a:pt x="1152" y="1249"/>
                    <a:pt x="1005" y="1249"/>
                  </a:cubicBezTo>
                  <a:lnTo>
                    <a:pt x="1005" y="1249"/>
                  </a:lnTo>
                  <a:lnTo>
                    <a:pt x="99" y="711"/>
                  </a:lnTo>
                  <a:cubicBezTo>
                    <a:pt x="99" y="711"/>
                    <a:pt x="99" y="686"/>
                    <a:pt x="50" y="686"/>
                  </a:cubicBezTo>
                  <a:cubicBezTo>
                    <a:pt x="25" y="515"/>
                    <a:pt x="1" y="123"/>
                    <a:pt x="123" y="5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6" name="Google Shape;716;p30">
              <a:extLst>
                <a:ext uri="{FF2B5EF4-FFF2-40B4-BE49-F238E27FC236}">
                  <a16:creationId xmlns:a16="http://schemas.microsoft.com/office/drawing/2014/main" id="{E1B2CB4B-C2A9-28F2-7400-6B11C1B62725}"/>
                </a:ext>
              </a:extLst>
            </p:cNvPr>
            <p:cNvSpPr/>
            <p:nvPr/>
          </p:nvSpPr>
          <p:spPr>
            <a:xfrm>
              <a:off x="1233989" y="3377715"/>
              <a:ext cx="99414" cy="115180"/>
            </a:xfrm>
            <a:custGeom>
              <a:avLst/>
              <a:gdLst/>
              <a:ahLst/>
              <a:cxnLst/>
              <a:rect l="l" t="t" r="r" b="b"/>
              <a:pathLst>
                <a:path w="1544" h="1789" extrusionOk="0">
                  <a:moveTo>
                    <a:pt x="588" y="1"/>
                  </a:moveTo>
                  <a:cubicBezTo>
                    <a:pt x="466" y="123"/>
                    <a:pt x="294" y="319"/>
                    <a:pt x="221" y="441"/>
                  </a:cubicBezTo>
                  <a:cubicBezTo>
                    <a:pt x="99" y="637"/>
                    <a:pt x="1" y="686"/>
                    <a:pt x="1" y="956"/>
                  </a:cubicBezTo>
                  <a:cubicBezTo>
                    <a:pt x="1" y="1078"/>
                    <a:pt x="74" y="1470"/>
                    <a:pt x="172" y="1568"/>
                  </a:cubicBezTo>
                  <a:cubicBezTo>
                    <a:pt x="294" y="1690"/>
                    <a:pt x="99" y="1788"/>
                    <a:pt x="392" y="1788"/>
                  </a:cubicBezTo>
                  <a:lnTo>
                    <a:pt x="1225" y="1788"/>
                  </a:lnTo>
                  <a:cubicBezTo>
                    <a:pt x="1543" y="1788"/>
                    <a:pt x="1421" y="1494"/>
                    <a:pt x="1421" y="1225"/>
                  </a:cubicBezTo>
                  <a:cubicBezTo>
                    <a:pt x="1421" y="1078"/>
                    <a:pt x="1519" y="711"/>
                    <a:pt x="1519" y="637"/>
                  </a:cubicBezTo>
                  <a:cubicBezTo>
                    <a:pt x="1494" y="441"/>
                    <a:pt x="760" y="1"/>
                    <a:pt x="588" y="1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7" name="Google Shape;717;p30">
              <a:extLst>
                <a:ext uri="{FF2B5EF4-FFF2-40B4-BE49-F238E27FC236}">
                  <a16:creationId xmlns:a16="http://schemas.microsoft.com/office/drawing/2014/main" id="{B744043A-860B-631B-13FC-AB190B6B9E87}"/>
                </a:ext>
              </a:extLst>
            </p:cNvPr>
            <p:cNvSpPr/>
            <p:nvPr/>
          </p:nvSpPr>
          <p:spPr>
            <a:xfrm>
              <a:off x="1222979" y="3163317"/>
              <a:ext cx="116735" cy="86723"/>
            </a:xfrm>
            <a:custGeom>
              <a:avLst/>
              <a:gdLst/>
              <a:ahLst/>
              <a:cxnLst/>
              <a:rect l="l" t="t" r="r" b="b"/>
              <a:pathLst>
                <a:path w="1813" h="1347" extrusionOk="0">
                  <a:moveTo>
                    <a:pt x="123" y="465"/>
                  </a:moveTo>
                  <a:cubicBezTo>
                    <a:pt x="270" y="343"/>
                    <a:pt x="1176" y="0"/>
                    <a:pt x="1322" y="98"/>
                  </a:cubicBezTo>
                  <a:cubicBezTo>
                    <a:pt x="1396" y="147"/>
                    <a:pt x="1812" y="416"/>
                    <a:pt x="1788" y="588"/>
                  </a:cubicBezTo>
                  <a:cubicBezTo>
                    <a:pt x="1788" y="710"/>
                    <a:pt x="1567" y="1078"/>
                    <a:pt x="1445" y="1127"/>
                  </a:cubicBezTo>
                  <a:cubicBezTo>
                    <a:pt x="1249" y="1249"/>
                    <a:pt x="1322" y="1347"/>
                    <a:pt x="1053" y="1347"/>
                  </a:cubicBezTo>
                  <a:cubicBezTo>
                    <a:pt x="808" y="1323"/>
                    <a:pt x="490" y="1151"/>
                    <a:pt x="367" y="1029"/>
                  </a:cubicBezTo>
                  <a:cubicBezTo>
                    <a:pt x="221" y="882"/>
                    <a:pt x="0" y="539"/>
                    <a:pt x="123" y="465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8" name="Google Shape;718;p30">
              <a:extLst>
                <a:ext uri="{FF2B5EF4-FFF2-40B4-BE49-F238E27FC236}">
                  <a16:creationId xmlns:a16="http://schemas.microsoft.com/office/drawing/2014/main" id="{CAF03140-0422-496F-E014-90FD8F802694}"/>
                </a:ext>
              </a:extLst>
            </p:cNvPr>
            <p:cNvSpPr/>
            <p:nvPr/>
          </p:nvSpPr>
          <p:spPr>
            <a:xfrm>
              <a:off x="1385369" y="3194801"/>
              <a:ext cx="134055" cy="77323"/>
            </a:xfrm>
            <a:custGeom>
              <a:avLst/>
              <a:gdLst/>
              <a:ahLst/>
              <a:cxnLst/>
              <a:rect l="l" t="t" r="r" b="b"/>
              <a:pathLst>
                <a:path w="2082" h="1201" extrusionOk="0">
                  <a:moveTo>
                    <a:pt x="931" y="99"/>
                  </a:moveTo>
                  <a:cubicBezTo>
                    <a:pt x="760" y="295"/>
                    <a:pt x="0" y="515"/>
                    <a:pt x="368" y="882"/>
                  </a:cubicBezTo>
                  <a:cubicBezTo>
                    <a:pt x="564" y="1103"/>
                    <a:pt x="564" y="1201"/>
                    <a:pt x="931" y="1201"/>
                  </a:cubicBezTo>
                  <a:cubicBezTo>
                    <a:pt x="1249" y="1201"/>
                    <a:pt x="1470" y="1103"/>
                    <a:pt x="1715" y="980"/>
                  </a:cubicBezTo>
                  <a:cubicBezTo>
                    <a:pt x="2082" y="785"/>
                    <a:pt x="1764" y="393"/>
                    <a:pt x="1543" y="221"/>
                  </a:cubicBezTo>
                  <a:cubicBezTo>
                    <a:pt x="1470" y="148"/>
                    <a:pt x="1298" y="1"/>
                    <a:pt x="1225" y="1"/>
                  </a:cubicBezTo>
                  <a:cubicBezTo>
                    <a:pt x="1127" y="1"/>
                    <a:pt x="931" y="25"/>
                    <a:pt x="931" y="99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9" name="Google Shape;719;p30">
              <a:extLst>
                <a:ext uri="{FF2B5EF4-FFF2-40B4-BE49-F238E27FC236}">
                  <a16:creationId xmlns:a16="http://schemas.microsoft.com/office/drawing/2014/main" id="{A4A3682B-447E-1D6C-178B-73438DCD6489}"/>
                </a:ext>
              </a:extLst>
            </p:cNvPr>
            <p:cNvSpPr/>
            <p:nvPr/>
          </p:nvSpPr>
          <p:spPr>
            <a:xfrm>
              <a:off x="1287625" y="3240578"/>
              <a:ext cx="115125" cy="72559"/>
            </a:xfrm>
            <a:custGeom>
              <a:avLst/>
              <a:gdLst/>
              <a:ahLst/>
              <a:cxnLst/>
              <a:rect l="l" t="t" r="r" b="b"/>
              <a:pathLst>
                <a:path w="1788" h="1127" extrusionOk="0">
                  <a:moveTo>
                    <a:pt x="1176" y="0"/>
                  </a:moveTo>
                  <a:cubicBezTo>
                    <a:pt x="1347" y="74"/>
                    <a:pt x="1788" y="539"/>
                    <a:pt x="1690" y="686"/>
                  </a:cubicBezTo>
                  <a:cubicBezTo>
                    <a:pt x="1592" y="857"/>
                    <a:pt x="1176" y="1053"/>
                    <a:pt x="980" y="1102"/>
                  </a:cubicBezTo>
                  <a:cubicBezTo>
                    <a:pt x="710" y="1127"/>
                    <a:pt x="661" y="1102"/>
                    <a:pt x="367" y="980"/>
                  </a:cubicBezTo>
                  <a:cubicBezTo>
                    <a:pt x="0" y="784"/>
                    <a:pt x="245" y="514"/>
                    <a:pt x="490" y="367"/>
                  </a:cubicBezTo>
                  <a:cubicBezTo>
                    <a:pt x="588" y="294"/>
                    <a:pt x="710" y="196"/>
                    <a:pt x="833" y="147"/>
                  </a:cubicBezTo>
                  <a:cubicBezTo>
                    <a:pt x="906" y="74"/>
                    <a:pt x="1078" y="74"/>
                    <a:pt x="1176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0" name="Google Shape;720;p30">
              <a:extLst>
                <a:ext uri="{FF2B5EF4-FFF2-40B4-BE49-F238E27FC236}">
                  <a16:creationId xmlns:a16="http://schemas.microsoft.com/office/drawing/2014/main" id="{B6F9F5F5-FF6E-1DEC-4947-9FC5FBD4FF64}"/>
                </a:ext>
              </a:extLst>
            </p:cNvPr>
            <p:cNvSpPr/>
            <p:nvPr/>
          </p:nvSpPr>
          <p:spPr>
            <a:xfrm>
              <a:off x="1374294" y="3313074"/>
              <a:ext cx="107334" cy="86788"/>
            </a:xfrm>
            <a:custGeom>
              <a:avLst/>
              <a:gdLst/>
              <a:ahLst/>
              <a:cxnLst/>
              <a:rect l="l" t="t" r="r" b="b"/>
              <a:pathLst>
                <a:path w="1667" h="1348" extrusionOk="0">
                  <a:moveTo>
                    <a:pt x="613" y="1"/>
                  </a:moveTo>
                  <a:cubicBezTo>
                    <a:pt x="295" y="25"/>
                    <a:pt x="1" y="294"/>
                    <a:pt x="74" y="711"/>
                  </a:cubicBezTo>
                  <a:cubicBezTo>
                    <a:pt x="123" y="956"/>
                    <a:pt x="491" y="1102"/>
                    <a:pt x="834" y="1200"/>
                  </a:cubicBezTo>
                  <a:cubicBezTo>
                    <a:pt x="1103" y="1249"/>
                    <a:pt x="1274" y="1347"/>
                    <a:pt x="1446" y="1102"/>
                  </a:cubicBezTo>
                  <a:cubicBezTo>
                    <a:pt x="1666" y="833"/>
                    <a:pt x="1642" y="392"/>
                    <a:pt x="1348" y="270"/>
                  </a:cubicBezTo>
                  <a:lnTo>
                    <a:pt x="932" y="98"/>
                  </a:lnTo>
                  <a:cubicBezTo>
                    <a:pt x="809" y="1"/>
                    <a:pt x="736" y="98"/>
                    <a:pt x="613" y="1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1" name="Google Shape;721;p30">
              <a:extLst>
                <a:ext uri="{FF2B5EF4-FFF2-40B4-BE49-F238E27FC236}">
                  <a16:creationId xmlns:a16="http://schemas.microsoft.com/office/drawing/2014/main" id="{1DD77428-D49D-C0C6-50DA-AD132063922D}"/>
                </a:ext>
              </a:extLst>
            </p:cNvPr>
            <p:cNvSpPr/>
            <p:nvPr/>
          </p:nvSpPr>
          <p:spPr>
            <a:xfrm>
              <a:off x="1270240" y="3306764"/>
              <a:ext cx="115189" cy="78869"/>
            </a:xfrm>
            <a:custGeom>
              <a:avLst/>
              <a:gdLst/>
              <a:ahLst/>
              <a:cxnLst/>
              <a:rect l="l" t="t" r="r" b="b"/>
              <a:pathLst>
                <a:path w="1789" h="1225" extrusionOk="0">
                  <a:moveTo>
                    <a:pt x="1225" y="245"/>
                  </a:moveTo>
                  <a:cubicBezTo>
                    <a:pt x="1103" y="221"/>
                    <a:pt x="980" y="319"/>
                    <a:pt x="858" y="270"/>
                  </a:cubicBezTo>
                  <a:cubicBezTo>
                    <a:pt x="613" y="221"/>
                    <a:pt x="148" y="1"/>
                    <a:pt x="50" y="319"/>
                  </a:cubicBezTo>
                  <a:cubicBezTo>
                    <a:pt x="1" y="564"/>
                    <a:pt x="25" y="809"/>
                    <a:pt x="246" y="858"/>
                  </a:cubicBezTo>
                  <a:cubicBezTo>
                    <a:pt x="637" y="980"/>
                    <a:pt x="1201" y="1225"/>
                    <a:pt x="1495" y="1054"/>
                  </a:cubicBezTo>
                  <a:cubicBezTo>
                    <a:pt x="1788" y="858"/>
                    <a:pt x="1372" y="319"/>
                    <a:pt x="1225" y="245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2" name="Google Shape;722;p30">
              <a:extLst>
                <a:ext uri="{FF2B5EF4-FFF2-40B4-BE49-F238E27FC236}">
                  <a16:creationId xmlns:a16="http://schemas.microsoft.com/office/drawing/2014/main" id="{45387A47-B757-42B4-71AA-CAD4D6BC38F0}"/>
                </a:ext>
              </a:extLst>
            </p:cNvPr>
            <p:cNvSpPr/>
            <p:nvPr/>
          </p:nvSpPr>
          <p:spPr>
            <a:xfrm>
              <a:off x="1465791" y="3245278"/>
              <a:ext cx="89949" cy="94642"/>
            </a:xfrm>
            <a:custGeom>
              <a:avLst/>
              <a:gdLst/>
              <a:ahLst/>
              <a:cxnLst/>
              <a:rect l="l" t="t" r="r" b="b"/>
              <a:pathLst>
                <a:path w="1397" h="1470" extrusionOk="0">
                  <a:moveTo>
                    <a:pt x="1078" y="50"/>
                  </a:moveTo>
                  <a:cubicBezTo>
                    <a:pt x="833" y="196"/>
                    <a:pt x="661" y="368"/>
                    <a:pt x="417" y="466"/>
                  </a:cubicBezTo>
                  <a:cubicBezTo>
                    <a:pt x="245" y="539"/>
                    <a:pt x="196" y="441"/>
                    <a:pt x="49" y="613"/>
                  </a:cubicBezTo>
                  <a:cubicBezTo>
                    <a:pt x="0" y="711"/>
                    <a:pt x="49" y="1151"/>
                    <a:pt x="98" y="1274"/>
                  </a:cubicBezTo>
                  <a:cubicBezTo>
                    <a:pt x="147" y="1470"/>
                    <a:pt x="1151" y="1445"/>
                    <a:pt x="1274" y="1200"/>
                  </a:cubicBezTo>
                  <a:cubicBezTo>
                    <a:pt x="1396" y="931"/>
                    <a:pt x="1396" y="686"/>
                    <a:pt x="1396" y="417"/>
                  </a:cubicBezTo>
                  <a:cubicBezTo>
                    <a:pt x="1396" y="319"/>
                    <a:pt x="1347" y="196"/>
                    <a:pt x="1274" y="123"/>
                  </a:cubicBezTo>
                  <a:cubicBezTo>
                    <a:pt x="1274" y="74"/>
                    <a:pt x="1102" y="1"/>
                    <a:pt x="1078" y="5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3" name="Google Shape;723;p30">
              <a:extLst>
                <a:ext uri="{FF2B5EF4-FFF2-40B4-BE49-F238E27FC236}">
                  <a16:creationId xmlns:a16="http://schemas.microsoft.com/office/drawing/2014/main" id="{B9D9ECB9-B07F-ECF8-7099-39D039EFF778}"/>
                </a:ext>
              </a:extLst>
            </p:cNvPr>
            <p:cNvSpPr/>
            <p:nvPr/>
          </p:nvSpPr>
          <p:spPr>
            <a:xfrm>
              <a:off x="1405844" y="3407654"/>
              <a:ext cx="100960" cy="82088"/>
            </a:xfrm>
            <a:custGeom>
              <a:avLst/>
              <a:gdLst/>
              <a:ahLst/>
              <a:cxnLst/>
              <a:rect l="l" t="t" r="r" b="b"/>
              <a:pathLst>
                <a:path w="1568" h="1275" extrusionOk="0">
                  <a:moveTo>
                    <a:pt x="711" y="25"/>
                  </a:moveTo>
                  <a:cubicBezTo>
                    <a:pt x="564" y="221"/>
                    <a:pt x="564" y="246"/>
                    <a:pt x="319" y="270"/>
                  </a:cubicBezTo>
                  <a:cubicBezTo>
                    <a:pt x="1" y="295"/>
                    <a:pt x="123" y="613"/>
                    <a:pt x="221" y="833"/>
                  </a:cubicBezTo>
                  <a:cubicBezTo>
                    <a:pt x="368" y="1274"/>
                    <a:pt x="1225" y="1005"/>
                    <a:pt x="1446" y="735"/>
                  </a:cubicBezTo>
                  <a:cubicBezTo>
                    <a:pt x="1568" y="588"/>
                    <a:pt x="1397" y="246"/>
                    <a:pt x="1323" y="123"/>
                  </a:cubicBezTo>
                  <a:cubicBezTo>
                    <a:pt x="1225" y="1"/>
                    <a:pt x="931" y="1"/>
                    <a:pt x="711" y="25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4" name="Google Shape;724;p30">
              <a:extLst>
                <a:ext uri="{FF2B5EF4-FFF2-40B4-BE49-F238E27FC236}">
                  <a16:creationId xmlns:a16="http://schemas.microsoft.com/office/drawing/2014/main" id="{C520C8A1-7EE4-BCD6-9194-9CB6FAE1D965}"/>
                </a:ext>
              </a:extLst>
            </p:cNvPr>
            <p:cNvSpPr/>
            <p:nvPr/>
          </p:nvSpPr>
          <p:spPr>
            <a:xfrm>
              <a:off x="1498887" y="3344622"/>
              <a:ext cx="116735" cy="88333"/>
            </a:xfrm>
            <a:custGeom>
              <a:avLst/>
              <a:gdLst/>
              <a:ahLst/>
              <a:cxnLst/>
              <a:rect l="l" t="t" r="r" b="b"/>
              <a:pathLst>
                <a:path w="1813" h="1372" extrusionOk="0">
                  <a:moveTo>
                    <a:pt x="809" y="147"/>
                  </a:moveTo>
                  <a:cubicBezTo>
                    <a:pt x="441" y="172"/>
                    <a:pt x="1" y="221"/>
                    <a:pt x="74" y="735"/>
                  </a:cubicBezTo>
                  <a:cubicBezTo>
                    <a:pt x="98" y="1078"/>
                    <a:pt x="196" y="1029"/>
                    <a:pt x="466" y="1151"/>
                  </a:cubicBezTo>
                  <a:cubicBezTo>
                    <a:pt x="637" y="1249"/>
                    <a:pt x="1054" y="1372"/>
                    <a:pt x="1200" y="1249"/>
                  </a:cubicBezTo>
                  <a:cubicBezTo>
                    <a:pt x="1372" y="1102"/>
                    <a:pt x="1813" y="612"/>
                    <a:pt x="1568" y="368"/>
                  </a:cubicBezTo>
                  <a:cubicBezTo>
                    <a:pt x="1494" y="294"/>
                    <a:pt x="858" y="0"/>
                    <a:pt x="809" y="147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5" name="Google Shape;725;p30">
              <a:extLst>
                <a:ext uri="{FF2B5EF4-FFF2-40B4-BE49-F238E27FC236}">
                  <a16:creationId xmlns:a16="http://schemas.microsoft.com/office/drawing/2014/main" id="{BA00F83F-C218-620D-637F-6A94ADB2BEBD}"/>
                </a:ext>
              </a:extLst>
            </p:cNvPr>
            <p:cNvSpPr/>
            <p:nvPr/>
          </p:nvSpPr>
          <p:spPr>
            <a:xfrm>
              <a:off x="1333342" y="3393490"/>
              <a:ext cx="75720" cy="72559"/>
            </a:xfrm>
            <a:custGeom>
              <a:avLst/>
              <a:gdLst/>
              <a:ahLst/>
              <a:cxnLst/>
              <a:rect l="l" t="t" r="r" b="b"/>
              <a:pathLst>
                <a:path w="1176" h="1127" extrusionOk="0">
                  <a:moveTo>
                    <a:pt x="564" y="0"/>
                  </a:moveTo>
                  <a:cubicBezTo>
                    <a:pt x="98" y="0"/>
                    <a:pt x="0" y="25"/>
                    <a:pt x="0" y="515"/>
                  </a:cubicBezTo>
                  <a:cubicBezTo>
                    <a:pt x="0" y="857"/>
                    <a:pt x="1127" y="1127"/>
                    <a:pt x="1127" y="735"/>
                  </a:cubicBezTo>
                  <a:cubicBezTo>
                    <a:pt x="1127" y="588"/>
                    <a:pt x="1176" y="221"/>
                    <a:pt x="1078" y="123"/>
                  </a:cubicBezTo>
                  <a:cubicBezTo>
                    <a:pt x="955" y="74"/>
                    <a:pt x="759" y="0"/>
                    <a:pt x="564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6" name="Google Shape;726;p30">
              <a:extLst>
                <a:ext uri="{FF2B5EF4-FFF2-40B4-BE49-F238E27FC236}">
                  <a16:creationId xmlns:a16="http://schemas.microsoft.com/office/drawing/2014/main" id="{6F4B54C9-CCD8-EA06-424A-171A3086C54B}"/>
                </a:ext>
              </a:extLst>
            </p:cNvPr>
            <p:cNvSpPr/>
            <p:nvPr/>
          </p:nvSpPr>
          <p:spPr>
            <a:xfrm>
              <a:off x="1404299" y="3480215"/>
              <a:ext cx="111970" cy="67859"/>
            </a:xfrm>
            <a:custGeom>
              <a:avLst/>
              <a:gdLst/>
              <a:ahLst/>
              <a:cxnLst/>
              <a:rect l="l" t="t" r="r" b="b"/>
              <a:pathLst>
                <a:path w="1739" h="1054" extrusionOk="0">
                  <a:moveTo>
                    <a:pt x="833" y="0"/>
                  </a:moveTo>
                  <a:cubicBezTo>
                    <a:pt x="637" y="0"/>
                    <a:pt x="0" y="319"/>
                    <a:pt x="98" y="514"/>
                  </a:cubicBezTo>
                  <a:cubicBezTo>
                    <a:pt x="147" y="710"/>
                    <a:pt x="245" y="931"/>
                    <a:pt x="490" y="931"/>
                  </a:cubicBezTo>
                  <a:cubicBezTo>
                    <a:pt x="955" y="931"/>
                    <a:pt x="1739" y="1053"/>
                    <a:pt x="1543" y="343"/>
                  </a:cubicBezTo>
                  <a:cubicBezTo>
                    <a:pt x="1421" y="25"/>
                    <a:pt x="1127" y="0"/>
                    <a:pt x="833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7" name="Google Shape;727;p30">
              <a:extLst>
                <a:ext uri="{FF2B5EF4-FFF2-40B4-BE49-F238E27FC236}">
                  <a16:creationId xmlns:a16="http://schemas.microsoft.com/office/drawing/2014/main" id="{2C07D86D-8B27-5872-BE5D-BFDF5204F08B}"/>
                </a:ext>
              </a:extLst>
            </p:cNvPr>
            <p:cNvSpPr/>
            <p:nvPr/>
          </p:nvSpPr>
          <p:spPr>
            <a:xfrm>
              <a:off x="1331732" y="3456521"/>
              <a:ext cx="80484" cy="77323"/>
            </a:xfrm>
            <a:custGeom>
              <a:avLst/>
              <a:gdLst/>
              <a:ahLst/>
              <a:cxnLst/>
              <a:rect l="l" t="t" r="r" b="b"/>
              <a:pathLst>
                <a:path w="1250" h="1201" extrusionOk="0">
                  <a:moveTo>
                    <a:pt x="344" y="74"/>
                  </a:moveTo>
                  <a:cubicBezTo>
                    <a:pt x="246" y="246"/>
                    <a:pt x="99" y="466"/>
                    <a:pt x="50" y="638"/>
                  </a:cubicBezTo>
                  <a:cubicBezTo>
                    <a:pt x="1" y="833"/>
                    <a:pt x="50" y="809"/>
                    <a:pt x="172" y="882"/>
                  </a:cubicBezTo>
                  <a:cubicBezTo>
                    <a:pt x="295" y="980"/>
                    <a:pt x="735" y="1201"/>
                    <a:pt x="907" y="1103"/>
                  </a:cubicBezTo>
                  <a:cubicBezTo>
                    <a:pt x="1078" y="1054"/>
                    <a:pt x="1250" y="368"/>
                    <a:pt x="1103" y="246"/>
                  </a:cubicBezTo>
                  <a:cubicBezTo>
                    <a:pt x="956" y="197"/>
                    <a:pt x="613" y="1"/>
                    <a:pt x="344" y="74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8" name="Google Shape;728;p30">
              <a:extLst>
                <a:ext uri="{FF2B5EF4-FFF2-40B4-BE49-F238E27FC236}">
                  <a16:creationId xmlns:a16="http://schemas.microsoft.com/office/drawing/2014/main" id="{C37B0577-467D-FBDE-289C-F8B043FD2CCA}"/>
                </a:ext>
              </a:extLst>
            </p:cNvPr>
            <p:cNvSpPr/>
            <p:nvPr/>
          </p:nvSpPr>
          <p:spPr>
            <a:xfrm>
              <a:off x="1353818" y="3527473"/>
              <a:ext cx="94650" cy="94707"/>
            </a:xfrm>
            <a:custGeom>
              <a:avLst/>
              <a:gdLst/>
              <a:ahLst/>
              <a:cxnLst/>
              <a:rect l="l" t="t" r="r" b="b"/>
              <a:pathLst>
                <a:path w="1470" h="1471" extrusionOk="0">
                  <a:moveTo>
                    <a:pt x="417" y="1470"/>
                  </a:moveTo>
                  <a:cubicBezTo>
                    <a:pt x="515" y="1446"/>
                    <a:pt x="564" y="1446"/>
                    <a:pt x="686" y="1446"/>
                  </a:cubicBezTo>
                  <a:cubicBezTo>
                    <a:pt x="1127" y="1446"/>
                    <a:pt x="1054" y="882"/>
                    <a:pt x="1250" y="638"/>
                  </a:cubicBezTo>
                  <a:cubicBezTo>
                    <a:pt x="1470" y="319"/>
                    <a:pt x="417" y="1"/>
                    <a:pt x="172" y="270"/>
                  </a:cubicBezTo>
                  <a:cubicBezTo>
                    <a:pt x="1" y="491"/>
                    <a:pt x="1" y="613"/>
                    <a:pt x="1" y="931"/>
                  </a:cubicBezTo>
                  <a:lnTo>
                    <a:pt x="1" y="1201"/>
                  </a:ln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9" name="Google Shape;729;p30">
              <a:extLst>
                <a:ext uri="{FF2B5EF4-FFF2-40B4-BE49-F238E27FC236}">
                  <a16:creationId xmlns:a16="http://schemas.microsoft.com/office/drawing/2014/main" id="{AF296867-9170-BEBE-1F06-0C26DCC3296D}"/>
                </a:ext>
              </a:extLst>
            </p:cNvPr>
            <p:cNvSpPr/>
            <p:nvPr/>
          </p:nvSpPr>
          <p:spPr>
            <a:xfrm>
              <a:off x="1511507" y="3548011"/>
              <a:ext cx="113580" cy="72559"/>
            </a:xfrm>
            <a:custGeom>
              <a:avLst/>
              <a:gdLst/>
              <a:ahLst/>
              <a:cxnLst/>
              <a:rect l="l" t="t" r="r" b="b"/>
              <a:pathLst>
                <a:path w="1764" h="1127" extrusionOk="0">
                  <a:moveTo>
                    <a:pt x="1151" y="0"/>
                  </a:moveTo>
                  <a:cubicBezTo>
                    <a:pt x="1347" y="74"/>
                    <a:pt x="1764" y="539"/>
                    <a:pt x="1666" y="686"/>
                  </a:cubicBezTo>
                  <a:cubicBezTo>
                    <a:pt x="1592" y="857"/>
                    <a:pt x="1151" y="1053"/>
                    <a:pt x="980" y="1102"/>
                  </a:cubicBezTo>
                  <a:cubicBezTo>
                    <a:pt x="686" y="1127"/>
                    <a:pt x="637" y="1102"/>
                    <a:pt x="368" y="980"/>
                  </a:cubicBezTo>
                  <a:cubicBezTo>
                    <a:pt x="0" y="784"/>
                    <a:pt x="245" y="514"/>
                    <a:pt x="490" y="368"/>
                  </a:cubicBezTo>
                  <a:cubicBezTo>
                    <a:pt x="564" y="294"/>
                    <a:pt x="686" y="196"/>
                    <a:pt x="809" y="147"/>
                  </a:cubicBezTo>
                  <a:cubicBezTo>
                    <a:pt x="882" y="74"/>
                    <a:pt x="1102" y="74"/>
                    <a:pt x="1151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0" name="Google Shape;730;p30">
              <a:extLst>
                <a:ext uri="{FF2B5EF4-FFF2-40B4-BE49-F238E27FC236}">
                  <a16:creationId xmlns:a16="http://schemas.microsoft.com/office/drawing/2014/main" id="{7E2050F7-D52E-CF5E-4570-5358BD2B1F1B}"/>
                </a:ext>
              </a:extLst>
            </p:cNvPr>
            <p:cNvSpPr/>
            <p:nvPr/>
          </p:nvSpPr>
          <p:spPr>
            <a:xfrm>
              <a:off x="1536748" y="2901596"/>
              <a:ext cx="18994" cy="12683"/>
            </a:xfrm>
            <a:custGeom>
              <a:avLst/>
              <a:gdLst/>
              <a:ahLst/>
              <a:cxnLst/>
              <a:rect l="l" t="t" r="r" b="b"/>
              <a:pathLst>
                <a:path w="295" h="197" extrusionOk="0">
                  <a:moveTo>
                    <a:pt x="49" y="196"/>
                  </a:moveTo>
                  <a:cubicBezTo>
                    <a:pt x="147" y="196"/>
                    <a:pt x="245" y="172"/>
                    <a:pt x="294" y="172"/>
                  </a:cubicBezTo>
                  <a:lnTo>
                    <a:pt x="0" y="0"/>
                  </a:lnTo>
                  <a:cubicBezTo>
                    <a:pt x="25" y="74"/>
                    <a:pt x="25" y="172"/>
                    <a:pt x="49" y="196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1" name="Google Shape;731;p30">
              <a:extLst>
                <a:ext uri="{FF2B5EF4-FFF2-40B4-BE49-F238E27FC236}">
                  <a16:creationId xmlns:a16="http://schemas.microsoft.com/office/drawing/2014/main" id="{061A2AD8-E946-37FF-7502-5513B7C3F85F}"/>
                </a:ext>
              </a:extLst>
            </p:cNvPr>
            <p:cNvSpPr/>
            <p:nvPr/>
          </p:nvSpPr>
          <p:spPr>
            <a:xfrm>
              <a:off x="1437395" y="3548011"/>
              <a:ext cx="75720" cy="72559"/>
            </a:xfrm>
            <a:custGeom>
              <a:avLst/>
              <a:gdLst/>
              <a:ahLst/>
              <a:cxnLst/>
              <a:rect l="l" t="t" r="r" b="b"/>
              <a:pathLst>
                <a:path w="1176" h="1127" extrusionOk="0">
                  <a:moveTo>
                    <a:pt x="564" y="0"/>
                  </a:moveTo>
                  <a:cubicBezTo>
                    <a:pt x="98" y="0"/>
                    <a:pt x="1" y="25"/>
                    <a:pt x="1" y="514"/>
                  </a:cubicBezTo>
                  <a:cubicBezTo>
                    <a:pt x="1" y="857"/>
                    <a:pt x="1151" y="1127"/>
                    <a:pt x="1151" y="735"/>
                  </a:cubicBezTo>
                  <a:cubicBezTo>
                    <a:pt x="1151" y="563"/>
                    <a:pt x="1176" y="196"/>
                    <a:pt x="1078" y="123"/>
                  </a:cubicBezTo>
                  <a:cubicBezTo>
                    <a:pt x="956" y="49"/>
                    <a:pt x="735" y="0"/>
                    <a:pt x="564" y="0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2" name="Google Shape;732;p30">
              <a:extLst>
                <a:ext uri="{FF2B5EF4-FFF2-40B4-BE49-F238E27FC236}">
                  <a16:creationId xmlns:a16="http://schemas.microsoft.com/office/drawing/2014/main" id="{37BBA3AD-D2ED-9566-2FF1-508DB95C704B}"/>
                </a:ext>
              </a:extLst>
            </p:cNvPr>
            <p:cNvSpPr/>
            <p:nvPr/>
          </p:nvSpPr>
          <p:spPr>
            <a:xfrm>
              <a:off x="1421620" y="3606343"/>
              <a:ext cx="107270" cy="78869"/>
            </a:xfrm>
            <a:custGeom>
              <a:avLst/>
              <a:gdLst/>
              <a:ahLst/>
              <a:cxnLst/>
              <a:rect l="l" t="t" r="r" b="b"/>
              <a:pathLst>
                <a:path w="1666" h="1225" extrusionOk="0">
                  <a:moveTo>
                    <a:pt x="123" y="74"/>
                  </a:moveTo>
                  <a:cubicBezTo>
                    <a:pt x="343" y="0"/>
                    <a:pt x="1298" y="98"/>
                    <a:pt x="1396" y="270"/>
                  </a:cubicBezTo>
                  <a:cubicBezTo>
                    <a:pt x="1445" y="368"/>
                    <a:pt x="1666" y="784"/>
                    <a:pt x="1568" y="906"/>
                  </a:cubicBezTo>
                  <a:cubicBezTo>
                    <a:pt x="1519" y="1004"/>
                    <a:pt x="1274" y="1176"/>
                    <a:pt x="1103" y="1225"/>
                  </a:cubicBezTo>
                  <a:lnTo>
                    <a:pt x="74" y="637"/>
                  </a:lnTo>
                  <a:cubicBezTo>
                    <a:pt x="1" y="466"/>
                    <a:pt x="1" y="123"/>
                    <a:pt x="123" y="74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3" name="Google Shape;733;p30">
              <a:extLst>
                <a:ext uri="{FF2B5EF4-FFF2-40B4-BE49-F238E27FC236}">
                  <a16:creationId xmlns:a16="http://schemas.microsoft.com/office/drawing/2014/main" id="{3D45CF9A-DA37-C96C-5AF2-5E913DEE6AAA}"/>
                </a:ext>
              </a:extLst>
            </p:cNvPr>
            <p:cNvSpPr/>
            <p:nvPr/>
          </p:nvSpPr>
          <p:spPr>
            <a:xfrm>
              <a:off x="1506743" y="3437657"/>
              <a:ext cx="116799" cy="118271"/>
            </a:xfrm>
            <a:custGeom>
              <a:avLst/>
              <a:gdLst/>
              <a:ahLst/>
              <a:cxnLst/>
              <a:rect l="l" t="t" r="r" b="b"/>
              <a:pathLst>
                <a:path w="1814" h="1837" extrusionOk="0">
                  <a:moveTo>
                    <a:pt x="344" y="25"/>
                  </a:moveTo>
                  <a:cubicBezTo>
                    <a:pt x="270" y="171"/>
                    <a:pt x="148" y="392"/>
                    <a:pt x="123" y="539"/>
                  </a:cubicBezTo>
                  <a:cubicBezTo>
                    <a:pt x="74" y="784"/>
                    <a:pt x="1" y="857"/>
                    <a:pt x="99" y="1102"/>
                  </a:cubicBezTo>
                  <a:cubicBezTo>
                    <a:pt x="123" y="1175"/>
                    <a:pt x="344" y="1543"/>
                    <a:pt x="442" y="1616"/>
                  </a:cubicBezTo>
                  <a:cubicBezTo>
                    <a:pt x="613" y="1665"/>
                    <a:pt x="466" y="1837"/>
                    <a:pt x="711" y="1739"/>
                  </a:cubicBezTo>
                  <a:lnTo>
                    <a:pt x="1495" y="1420"/>
                  </a:lnTo>
                  <a:cubicBezTo>
                    <a:pt x="1813" y="1298"/>
                    <a:pt x="1593" y="1102"/>
                    <a:pt x="1495" y="857"/>
                  </a:cubicBezTo>
                  <a:cubicBezTo>
                    <a:pt x="1446" y="735"/>
                    <a:pt x="1421" y="318"/>
                    <a:pt x="1372" y="294"/>
                  </a:cubicBezTo>
                  <a:cubicBezTo>
                    <a:pt x="1323" y="147"/>
                    <a:pt x="466" y="0"/>
                    <a:pt x="344" y="25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4" name="Google Shape;734;p30">
              <a:extLst>
                <a:ext uri="{FF2B5EF4-FFF2-40B4-BE49-F238E27FC236}">
                  <a16:creationId xmlns:a16="http://schemas.microsoft.com/office/drawing/2014/main" id="{FFD0232A-7354-2ABE-B6D7-ECD7153D2124}"/>
                </a:ext>
              </a:extLst>
            </p:cNvPr>
            <p:cNvSpPr/>
            <p:nvPr/>
          </p:nvSpPr>
          <p:spPr>
            <a:xfrm>
              <a:off x="1591930" y="3298910"/>
              <a:ext cx="86794" cy="86723"/>
            </a:xfrm>
            <a:custGeom>
              <a:avLst/>
              <a:gdLst/>
              <a:ahLst/>
              <a:cxnLst/>
              <a:rect l="l" t="t" r="r" b="b"/>
              <a:pathLst>
                <a:path w="1348" h="1347" extrusionOk="0">
                  <a:moveTo>
                    <a:pt x="49" y="465"/>
                  </a:moveTo>
                  <a:cubicBezTo>
                    <a:pt x="172" y="343"/>
                    <a:pt x="857" y="0"/>
                    <a:pt x="980" y="98"/>
                  </a:cubicBezTo>
                  <a:cubicBezTo>
                    <a:pt x="1029" y="147"/>
                    <a:pt x="1347" y="441"/>
                    <a:pt x="1347" y="588"/>
                  </a:cubicBezTo>
                  <a:cubicBezTo>
                    <a:pt x="1347" y="710"/>
                    <a:pt x="1151" y="1078"/>
                    <a:pt x="1102" y="1127"/>
                  </a:cubicBezTo>
                  <a:cubicBezTo>
                    <a:pt x="980" y="1249"/>
                    <a:pt x="1004" y="1347"/>
                    <a:pt x="784" y="1347"/>
                  </a:cubicBezTo>
                  <a:cubicBezTo>
                    <a:pt x="613" y="1322"/>
                    <a:pt x="368" y="1176"/>
                    <a:pt x="270" y="1053"/>
                  </a:cubicBezTo>
                  <a:cubicBezTo>
                    <a:pt x="147" y="882"/>
                    <a:pt x="0" y="563"/>
                    <a:pt x="49" y="465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5" name="Google Shape;735;p30">
              <a:extLst>
                <a:ext uri="{FF2B5EF4-FFF2-40B4-BE49-F238E27FC236}">
                  <a16:creationId xmlns:a16="http://schemas.microsoft.com/office/drawing/2014/main" id="{E3BD612D-9822-02F5-AAA1-A69A49A1B994}"/>
                </a:ext>
              </a:extLst>
            </p:cNvPr>
            <p:cNvSpPr/>
            <p:nvPr/>
          </p:nvSpPr>
          <p:spPr>
            <a:xfrm>
              <a:off x="1524128" y="3618962"/>
              <a:ext cx="105724" cy="75714"/>
            </a:xfrm>
            <a:custGeom>
              <a:avLst/>
              <a:gdLst/>
              <a:ahLst/>
              <a:cxnLst/>
              <a:rect l="l" t="t" r="r" b="b"/>
              <a:pathLst>
                <a:path w="1642" h="1176" extrusionOk="0">
                  <a:moveTo>
                    <a:pt x="686" y="147"/>
                  </a:moveTo>
                  <a:cubicBezTo>
                    <a:pt x="368" y="245"/>
                    <a:pt x="0" y="392"/>
                    <a:pt x="172" y="808"/>
                  </a:cubicBezTo>
                  <a:cubicBezTo>
                    <a:pt x="245" y="1102"/>
                    <a:pt x="343" y="1053"/>
                    <a:pt x="588" y="1127"/>
                  </a:cubicBezTo>
                  <a:cubicBezTo>
                    <a:pt x="784" y="1151"/>
                    <a:pt x="1127" y="1176"/>
                    <a:pt x="1225" y="1029"/>
                  </a:cubicBezTo>
                  <a:cubicBezTo>
                    <a:pt x="1347" y="857"/>
                    <a:pt x="1641" y="318"/>
                    <a:pt x="1347" y="172"/>
                  </a:cubicBezTo>
                  <a:cubicBezTo>
                    <a:pt x="1323" y="123"/>
                    <a:pt x="710" y="0"/>
                    <a:pt x="686" y="147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6" name="Google Shape;736;p30">
              <a:extLst>
                <a:ext uri="{FF2B5EF4-FFF2-40B4-BE49-F238E27FC236}">
                  <a16:creationId xmlns:a16="http://schemas.microsoft.com/office/drawing/2014/main" id="{0CEB0864-8D04-401C-B572-63086D53E212}"/>
                </a:ext>
              </a:extLst>
            </p:cNvPr>
            <p:cNvSpPr/>
            <p:nvPr/>
          </p:nvSpPr>
          <p:spPr>
            <a:xfrm>
              <a:off x="1584010" y="3666220"/>
              <a:ext cx="101024" cy="118335"/>
            </a:xfrm>
            <a:custGeom>
              <a:avLst/>
              <a:gdLst/>
              <a:ahLst/>
              <a:cxnLst/>
              <a:rect l="l" t="t" r="r" b="b"/>
              <a:pathLst>
                <a:path w="1569" h="1838" extrusionOk="0">
                  <a:moveTo>
                    <a:pt x="736" y="1"/>
                  </a:moveTo>
                  <a:cubicBezTo>
                    <a:pt x="613" y="123"/>
                    <a:pt x="393" y="270"/>
                    <a:pt x="295" y="368"/>
                  </a:cubicBezTo>
                  <a:cubicBezTo>
                    <a:pt x="123" y="564"/>
                    <a:pt x="25" y="564"/>
                    <a:pt x="1" y="858"/>
                  </a:cubicBezTo>
                  <a:lnTo>
                    <a:pt x="1" y="1103"/>
                  </a:lnTo>
                  <a:lnTo>
                    <a:pt x="1274" y="1837"/>
                  </a:lnTo>
                  <a:cubicBezTo>
                    <a:pt x="1372" y="1739"/>
                    <a:pt x="1348" y="1519"/>
                    <a:pt x="1372" y="1348"/>
                  </a:cubicBezTo>
                  <a:cubicBezTo>
                    <a:pt x="1397" y="1176"/>
                    <a:pt x="1568" y="809"/>
                    <a:pt x="1568" y="760"/>
                  </a:cubicBezTo>
                  <a:cubicBezTo>
                    <a:pt x="1519" y="613"/>
                    <a:pt x="882" y="25"/>
                    <a:pt x="736" y="1"/>
                  </a:cubicBezTo>
                  <a:close/>
                </a:path>
              </a:pathLst>
            </a:custGeom>
            <a:solidFill>
              <a:srgbClr val="C29E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7" name="Google Shape;737;p30">
              <a:extLst>
                <a:ext uri="{FF2B5EF4-FFF2-40B4-BE49-F238E27FC236}">
                  <a16:creationId xmlns:a16="http://schemas.microsoft.com/office/drawing/2014/main" id="{B4AD6868-C268-3F67-0C08-CD8C22108F3F}"/>
                </a:ext>
              </a:extLst>
            </p:cNvPr>
            <p:cNvSpPr/>
            <p:nvPr/>
          </p:nvSpPr>
          <p:spPr>
            <a:xfrm rot="5400000">
              <a:off x="507057" y="2252242"/>
              <a:ext cx="2658000" cy="1350600"/>
            </a:xfrm>
            <a:prstGeom prst="parallelogram">
              <a:avLst>
                <a:gd name="adj" fmla="val 57638"/>
              </a:avLst>
            </a:prstGeom>
            <a:solidFill>
              <a:srgbClr val="47260D">
                <a:alpha val="27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8" name="Google Shape;738;p30">
              <a:extLst>
                <a:ext uri="{FF2B5EF4-FFF2-40B4-BE49-F238E27FC236}">
                  <a16:creationId xmlns:a16="http://schemas.microsoft.com/office/drawing/2014/main" id="{9837F628-9CDD-DEA7-FE54-FD60BC6109A4}"/>
                </a:ext>
              </a:extLst>
            </p:cNvPr>
            <p:cNvSpPr/>
            <p:nvPr/>
          </p:nvSpPr>
          <p:spPr>
            <a:xfrm>
              <a:off x="1331732" y="681865"/>
              <a:ext cx="551934" cy="553498"/>
            </a:xfrm>
            <a:custGeom>
              <a:avLst/>
              <a:gdLst/>
              <a:ahLst/>
              <a:cxnLst/>
              <a:rect l="l" t="t" r="r" b="b"/>
              <a:pathLst>
                <a:path w="8572" h="8597" extrusionOk="0">
                  <a:moveTo>
                    <a:pt x="1935" y="1250"/>
                  </a:moveTo>
                  <a:cubicBezTo>
                    <a:pt x="3576" y="1"/>
                    <a:pt x="5951" y="344"/>
                    <a:pt x="7249" y="2033"/>
                  </a:cubicBezTo>
                  <a:cubicBezTo>
                    <a:pt x="8572" y="3698"/>
                    <a:pt x="8302" y="6098"/>
                    <a:pt x="6637" y="7347"/>
                  </a:cubicBezTo>
                  <a:cubicBezTo>
                    <a:pt x="4996" y="8596"/>
                    <a:pt x="2597" y="8278"/>
                    <a:pt x="1323" y="6588"/>
                  </a:cubicBezTo>
                  <a:cubicBezTo>
                    <a:pt x="1" y="4898"/>
                    <a:pt x="270" y="2523"/>
                    <a:pt x="1935" y="1250"/>
                  </a:cubicBezTo>
                  <a:close/>
                </a:path>
              </a:pathLst>
            </a:custGeom>
            <a:solidFill>
              <a:srgbClr val="496D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9" name="Google Shape;739;p30">
              <a:extLst>
                <a:ext uri="{FF2B5EF4-FFF2-40B4-BE49-F238E27FC236}">
                  <a16:creationId xmlns:a16="http://schemas.microsoft.com/office/drawing/2014/main" id="{FAF47142-C131-CC64-8598-C4C131E2D937}"/>
                </a:ext>
              </a:extLst>
            </p:cNvPr>
            <p:cNvSpPr/>
            <p:nvPr/>
          </p:nvSpPr>
          <p:spPr>
            <a:xfrm>
              <a:off x="1374294" y="703949"/>
              <a:ext cx="444728" cy="444692"/>
            </a:xfrm>
            <a:custGeom>
              <a:avLst/>
              <a:gdLst/>
              <a:ahLst/>
              <a:cxnLst/>
              <a:rect l="l" t="t" r="r" b="b"/>
              <a:pathLst>
                <a:path w="6907" h="6907" extrusionOk="0">
                  <a:moveTo>
                    <a:pt x="1544" y="1005"/>
                  </a:moveTo>
                  <a:cubicBezTo>
                    <a:pt x="2842" y="1"/>
                    <a:pt x="4776" y="270"/>
                    <a:pt x="5854" y="1617"/>
                  </a:cubicBezTo>
                  <a:cubicBezTo>
                    <a:pt x="6907" y="2964"/>
                    <a:pt x="6686" y="4898"/>
                    <a:pt x="5364" y="5902"/>
                  </a:cubicBezTo>
                  <a:cubicBezTo>
                    <a:pt x="4042" y="6906"/>
                    <a:pt x="2131" y="6637"/>
                    <a:pt x="1054" y="5290"/>
                  </a:cubicBezTo>
                  <a:cubicBezTo>
                    <a:pt x="1" y="3943"/>
                    <a:pt x="221" y="2009"/>
                    <a:pt x="1544" y="1005"/>
                  </a:cubicBezTo>
                  <a:close/>
                </a:path>
              </a:pathLst>
            </a:custGeom>
            <a:solidFill>
              <a:srgbClr val="8FB0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0" name="Google Shape;740;p30">
              <a:extLst>
                <a:ext uri="{FF2B5EF4-FFF2-40B4-BE49-F238E27FC236}">
                  <a16:creationId xmlns:a16="http://schemas.microsoft.com/office/drawing/2014/main" id="{811ADB9A-16B2-CA2C-0403-70EED9CB5666}"/>
                </a:ext>
              </a:extLst>
            </p:cNvPr>
            <p:cNvSpPr/>
            <p:nvPr/>
          </p:nvSpPr>
          <p:spPr>
            <a:xfrm>
              <a:off x="1390069" y="713413"/>
              <a:ext cx="361153" cy="362668"/>
            </a:xfrm>
            <a:custGeom>
              <a:avLst/>
              <a:gdLst/>
              <a:ahLst/>
              <a:cxnLst/>
              <a:rect l="l" t="t" r="r" b="b"/>
              <a:pathLst>
                <a:path w="5609" h="5633" extrusionOk="0">
                  <a:moveTo>
                    <a:pt x="1274" y="833"/>
                  </a:moveTo>
                  <a:cubicBezTo>
                    <a:pt x="2327" y="1"/>
                    <a:pt x="3894" y="221"/>
                    <a:pt x="4752" y="1323"/>
                  </a:cubicBezTo>
                  <a:cubicBezTo>
                    <a:pt x="5609" y="2425"/>
                    <a:pt x="5437" y="3992"/>
                    <a:pt x="4360" y="4800"/>
                  </a:cubicBezTo>
                  <a:cubicBezTo>
                    <a:pt x="3282" y="5633"/>
                    <a:pt x="1715" y="5412"/>
                    <a:pt x="858" y="4310"/>
                  </a:cubicBezTo>
                  <a:cubicBezTo>
                    <a:pt x="1" y="3208"/>
                    <a:pt x="197" y="1666"/>
                    <a:pt x="1274" y="833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932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" name="Google Shape;493;p4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7841" b="7841"/>
          <a:stretch/>
        </p:blipFill>
        <p:spPr>
          <a:xfrm>
            <a:off x="0" y="0"/>
            <a:ext cx="9150602" cy="5142245"/>
          </a:xfrm>
          <a:prstGeom prst="rect">
            <a:avLst/>
          </a:prstGeom>
        </p:spPr>
      </p:pic>
      <p:sp>
        <p:nvSpPr>
          <p:cNvPr id="494" name="Google Shape;494;p49"/>
          <p:cNvSpPr txBox="1">
            <a:spLocks noGrp="1"/>
          </p:cNvSpPr>
          <p:nvPr>
            <p:ph type="title"/>
          </p:nvPr>
        </p:nvSpPr>
        <p:spPr>
          <a:xfrm>
            <a:off x="409354" y="2926701"/>
            <a:ext cx="8325292" cy="17090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dirty="0"/>
              <a:t>O processo de degradação do solo pode ocorrer de várias maneiras diferentes, geralmente resultantes de seu mau uso e conservação por parte das atividades humanas. A ocorrência dessas situações pode estar associada ao esgotamento de nutrientes ou à remoção da vegetação, entre outros inúmeros fatores.</a:t>
            </a:r>
            <a:endParaRPr sz="2000" b="0" dirty="0"/>
          </a:p>
        </p:txBody>
      </p:sp>
      <p:sp>
        <p:nvSpPr>
          <p:cNvPr id="2" name="Google Shape;494;p49">
            <a:extLst>
              <a:ext uri="{FF2B5EF4-FFF2-40B4-BE49-F238E27FC236}">
                <a16:creationId xmlns:a16="http://schemas.microsoft.com/office/drawing/2014/main" id="{00C55F76-21BD-47B6-0EE3-B3FF83B8B5E5}"/>
              </a:ext>
            </a:extLst>
          </p:cNvPr>
          <p:cNvSpPr txBox="1">
            <a:spLocks/>
          </p:cNvSpPr>
          <p:nvPr/>
        </p:nvSpPr>
        <p:spPr>
          <a:xfrm>
            <a:off x="1313121" y="382053"/>
            <a:ext cx="6517758" cy="65993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Abadi" panose="020B0604020104020204" pitchFamily="34" charset="0"/>
                <a:ea typeface="Be Vietnam Pro"/>
                <a:cs typeface="Be Vietnam Pro"/>
                <a:sym typeface="Be Vietnam Pr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 i="0" u="none" strike="noStrike" cap="none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r>
              <a:rPr lang="pt-BR" sz="2800" dirty="0"/>
              <a:t>Principais Problemas dos Solos Brasileiros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5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/>
              <a:t>Principais Problemas dos Solos Brasileiros</a:t>
            </a:r>
          </a:p>
        </p:txBody>
      </p:sp>
      <p:sp>
        <p:nvSpPr>
          <p:cNvPr id="663" name="Google Shape;663;p58"/>
          <p:cNvSpPr txBox="1"/>
          <p:nvPr/>
        </p:nvSpPr>
        <p:spPr>
          <a:xfrm>
            <a:off x="4165253" y="1159648"/>
            <a:ext cx="1849200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chemeClr val="dk1"/>
                </a:solidFill>
                <a:latin typeface="Abadi" panose="020B0604020104020204" pitchFamily="34" charset="0"/>
                <a:ea typeface="Be Vietnam Pro"/>
                <a:cs typeface="Be Vietnam Pro"/>
                <a:sym typeface="Be Vietnam Pro"/>
              </a:rPr>
              <a:t>Erosão</a:t>
            </a:r>
            <a:endParaRPr sz="1800" b="1" dirty="0">
              <a:solidFill>
                <a:schemeClr val="dk1"/>
              </a:solidFill>
              <a:latin typeface="Abadi" panose="020B0604020104020204" pitchFamily="34" charset="0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64" name="Google Shape;664;p58"/>
          <p:cNvSpPr txBox="1"/>
          <p:nvPr/>
        </p:nvSpPr>
        <p:spPr>
          <a:xfrm>
            <a:off x="4230746" y="1529270"/>
            <a:ext cx="1877917" cy="10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Causada pelo desmatamento e uso agrícola inadequado.</a:t>
            </a:r>
            <a:endParaRPr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sp>
        <p:nvSpPr>
          <p:cNvPr id="665" name="Google Shape;665;p58"/>
          <p:cNvSpPr txBox="1"/>
          <p:nvPr/>
        </p:nvSpPr>
        <p:spPr>
          <a:xfrm>
            <a:off x="2606162" y="1089159"/>
            <a:ext cx="1849200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chemeClr val="dk1"/>
                </a:solidFill>
                <a:latin typeface="Abadi" panose="020B0604020104020204" pitchFamily="34" charset="0"/>
                <a:ea typeface="Be Vietnam Pro"/>
                <a:cs typeface="Be Vietnam Pro"/>
                <a:sym typeface="Be Vietnam Pro"/>
              </a:rPr>
              <a:t>Compactação</a:t>
            </a:r>
            <a:endParaRPr sz="1800" b="1" dirty="0">
              <a:solidFill>
                <a:schemeClr val="dk1"/>
              </a:solidFill>
              <a:latin typeface="Abadi" panose="020B0604020104020204" pitchFamily="34" charset="0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66" name="Google Shape;666;p58"/>
          <p:cNvSpPr txBox="1"/>
          <p:nvPr/>
        </p:nvSpPr>
        <p:spPr>
          <a:xfrm>
            <a:off x="2725260" y="1604531"/>
            <a:ext cx="1538843" cy="10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Uso intensivo de máquinas pesadas.</a:t>
            </a:r>
            <a:endParaRPr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sp>
        <p:nvSpPr>
          <p:cNvPr id="667" name="Google Shape;667;p58"/>
          <p:cNvSpPr txBox="1"/>
          <p:nvPr/>
        </p:nvSpPr>
        <p:spPr>
          <a:xfrm>
            <a:off x="542374" y="1593586"/>
            <a:ext cx="1849200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chemeClr val="dk1"/>
                </a:solidFill>
                <a:latin typeface="Abadi" panose="020B0604020104020204" pitchFamily="34" charset="0"/>
                <a:ea typeface="Be Vietnam Pro"/>
                <a:cs typeface="Be Vietnam Pro"/>
                <a:sym typeface="Be Vietnam Pro"/>
              </a:rPr>
              <a:t>Salinização</a:t>
            </a:r>
          </a:p>
        </p:txBody>
      </p:sp>
      <p:sp>
        <p:nvSpPr>
          <p:cNvPr id="668" name="Google Shape;668;p58"/>
          <p:cNvSpPr txBox="1"/>
          <p:nvPr/>
        </p:nvSpPr>
        <p:spPr>
          <a:xfrm>
            <a:off x="241052" y="2086167"/>
            <a:ext cx="2537250" cy="137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Processo de aumento dos sais minerais existentes, a ponto de afetar a produtividade dos solos de uma determinada região.</a:t>
            </a:r>
            <a:endParaRPr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sp>
        <p:nvSpPr>
          <p:cNvPr id="669" name="Google Shape;669;p58"/>
          <p:cNvSpPr txBox="1"/>
          <p:nvPr/>
        </p:nvSpPr>
        <p:spPr>
          <a:xfrm>
            <a:off x="6537839" y="1122095"/>
            <a:ext cx="1849200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chemeClr val="dk1"/>
                </a:solidFill>
                <a:latin typeface="Abadi" panose="020B0604020104020204" pitchFamily="34" charset="0"/>
                <a:ea typeface="Be Vietnam Pro"/>
                <a:cs typeface="Be Vietnam Pro"/>
                <a:sym typeface="Be Vietnam Pro"/>
              </a:rPr>
              <a:t>Poluição direta e contaminação</a:t>
            </a:r>
            <a:endParaRPr sz="1800" b="1" dirty="0">
              <a:solidFill>
                <a:schemeClr val="dk1"/>
              </a:solidFill>
              <a:latin typeface="Abadi" panose="020B0604020104020204" pitchFamily="34" charset="0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70" name="Google Shape;670;p58"/>
          <p:cNvSpPr txBox="1"/>
          <p:nvPr/>
        </p:nvSpPr>
        <p:spPr>
          <a:xfrm>
            <a:off x="6273169" y="1706024"/>
            <a:ext cx="2605186" cy="1850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Poluição direta ou contaminação consiste na alteração química da composição dos solos, tornando-os, muitas vezes, inférteis. </a:t>
            </a:r>
            <a:endParaRPr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sp>
        <p:nvSpPr>
          <p:cNvPr id="671" name="Google Shape;671;p58"/>
          <p:cNvSpPr/>
          <p:nvPr/>
        </p:nvSpPr>
        <p:spPr>
          <a:xfrm>
            <a:off x="1137683" y="3477175"/>
            <a:ext cx="842718" cy="572700"/>
          </a:xfrm>
          <a:prstGeom prst="roundRect">
            <a:avLst>
              <a:gd name="adj" fmla="val 13519"/>
            </a:avLst>
          </a:prstGeom>
          <a:solidFill>
            <a:srgbClr val="999999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Abadi" panose="020B0604020104020204" pitchFamily="34" charset="0"/>
                <a:ea typeface="Be Vietnam Pro"/>
                <a:cs typeface="Be Vietnam Pro"/>
                <a:sym typeface="Be Vietnam Pro"/>
              </a:rPr>
              <a:t>01</a:t>
            </a:r>
            <a:endParaRPr sz="1600" b="1" dirty="0">
              <a:solidFill>
                <a:schemeClr val="dk1"/>
              </a:solidFill>
              <a:latin typeface="Abadi" panose="020B0604020104020204" pitchFamily="34" charset="0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72" name="Google Shape;672;p58"/>
          <p:cNvSpPr/>
          <p:nvPr/>
        </p:nvSpPr>
        <p:spPr>
          <a:xfrm>
            <a:off x="3133972" y="2498387"/>
            <a:ext cx="800776" cy="572700"/>
          </a:xfrm>
          <a:prstGeom prst="roundRect">
            <a:avLst>
              <a:gd name="adj" fmla="val 13519"/>
            </a:avLst>
          </a:prstGeom>
          <a:solidFill>
            <a:srgbClr val="999999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Abadi" panose="020B0604020104020204" pitchFamily="34" charset="0"/>
                <a:ea typeface="Be Vietnam Pro"/>
                <a:cs typeface="Be Vietnam Pro"/>
                <a:sym typeface="Be Vietnam Pro"/>
              </a:rPr>
              <a:t>02</a:t>
            </a:r>
            <a:endParaRPr sz="1600" b="1" dirty="0">
              <a:solidFill>
                <a:schemeClr val="dk1"/>
              </a:solidFill>
              <a:latin typeface="Abadi" panose="020B0604020104020204" pitchFamily="34" charset="0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73" name="Google Shape;673;p58"/>
          <p:cNvSpPr/>
          <p:nvPr/>
        </p:nvSpPr>
        <p:spPr>
          <a:xfrm>
            <a:off x="4813326" y="2551822"/>
            <a:ext cx="895360" cy="572700"/>
          </a:xfrm>
          <a:prstGeom prst="roundRect">
            <a:avLst>
              <a:gd name="adj" fmla="val 13519"/>
            </a:avLst>
          </a:prstGeom>
          <a:solidFill>
            <a:srgbClr val="999999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Abadi" panose="020B0604020104020204" pitchFamily="34" charset="0"/>
                <a:ea typeface="Be Vietnam Pro"/>
                <a:cs typeface="Be Vietnam Pro"/>
                <a:sym typeface="Be Vietnam Pro"/>
              </a:rPr>
              <a:t>03</a:t>
            </a:r>
            <a:endParaRPr sz="1600" b="1" dirty="0">
              <a:solidFill>
                <a:schemeClr val="dk1"/>
              </a:solidFill>
              <a:latin typeface="Abadi" panose="020B0604020104020204" pitchFamily="34" charset="0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674" name="Google Shape;674;p58"/>
          <p:cNvSpPr/>
          <p:nvPr/>
        </p:nvSpPr>
        <p:spPr>
          <a:xfrm>
            <a:off x="7163599" y="3417306"/>
            <a:ext cx="842717" cy="572700"/>
          </a:xfrm>
          <a:prstGeom prst="roundRect">
            <a:avLst>
              <a:gd name="adj" fmla="val 13519"/>
            </a:avLst>
          </a:prstGeom>
          <a:solidFill>
            <a:srgbClr val="999999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Abadi" panose="020B0604020104020204" pitchFamily="34" charset="0"/>
                <a:ea typeface="Be Vietnam Pro"/>
                <a:cs typeface="Be Vietnam Pro"/>
                <a:sym typeface="Be Vietnam Pro"/>
              </a:rPr>
              <a:t>04</a:t>
            </a:r>
            <a:endParaRPr sz="1600" b="1" dirty="0">
              <a:solidFill>
                <a:schemeClr val="dk1"/>
              </a:solidFill>
              <a:latin typeface="Abadi" panose="020B0604020104020204" pitchFamily="34" charset="0"/>
              <a:ea typeface="Be Vietnam Pro"/>
              <a:cs typeface="Be Vietnam Pro"/>
              <a:sym typeface="Be Vietnam Pro"/>
            </a:endParaRPr>
          </a:p>
        </p:txBody>
      </p:sp>
      <p:cxnSp>
        <p:nvCxnSpPr>
          <p:cNvPr id="675" name="Google Shape;675;p58"/>
          <p:cNvCxnSpPr>
            <a:cxnSpLocks/>
            <a:stCxn id="671" idx="3"/>
            <a:endCxn id="672" idx="2"/>
          </p:cNvCxnSpPr>
          <p:nvPr/>
        </p:nvCxnSpPr>
        <p:spPr>
          <a:xfrm flipV="1">
            <a:off x="1980401" y="3071087"/>
            <a:ext cx="1553959" cy="692438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6" name="Google Shape;676;p58"/>
          <p:cNvCxnSpPr>
            <a:cxnSpLocks/>
            <a:stCxn id="672" idx="3"/>
            <a:endCxn id="673" idx="2"/>
          </p:cNvCxnSpPr>
          <p:nvPr/>
        </p:nvCxnSpPr>
        <p:spPr>
          <a:xfrm>
            <a:off x="3934748" y="2784737"/>
            <a:ext cx="1326258" cy="339785"/>
          </a:xfrm>
          <a:prstGeom prst="bentConnector4">
            <a:avLst>
              <a:gd name="adj1" fmla="val 33122"/>
              <a:gd name="adj2" fmla="val 16727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58"/>
          <p:cNvCxnSpPr>
            <a:cxnSpLocks/>
            <a:stCxn id="673" idx="3"/>
            <a:endCxn id="674" idx="2"/>
          </p:cNvCxnSpPr>
          <p:nvPr/>
        </p:nvCxnSpPr>
        <p:spPr>
          <a:xfrm>
            <a:off x="5708686" y="2838172"/>
            <a:ext cx="1876272" cy="1151834"/>
          </a:xfrm>
          <a:prstGeom prst="bentConnector4">
            <a:avLst>
              <a:gd name="adj1" fmla="val 38771"/>
              <a:gd name="adj2" fmla="val 11984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3" grpId="0"/>
      <p:bldP spid="664" grpId="0"/>
      <p:bldP spid="665" grpId="0"/>
      <p:bldP spid="666" grpId="0"/>
      <p:bldP spid="667" grpId="0"/>
      <p:bldP spid="668" grpId="0"/>
      <p:bldP spid="669" grpId="0"/>
      <p:bldP spid="670" grpId="0"/>
      <p:bldP spid="671" grpId="0" animBg="1"/>
      <p:bldP spid="672" grpId="0" animBg="1"/>
      <p:bldP spid="673" grpId="0" animBg="1"/>
      <p:bldP spid="67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8"/>
          <p:cNvSpPr txBox="1">
            <a:spLocks noGrp="1"/>
          </p:cNvSpPr>
          <p:nvPr>
            <p:ph type="subTitle" idx="1"/>
          </p:nvPr>
        </p:nvSpPr>
        <p:spPr>
          <a:xfrm>
            <a:off x="1570665" y="372139"/>
            <a:ext cx="6002669" cy="6939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/>
              <a:t>Importância do Solo no Brasil</a:t>
            </a:r>
            <a:endParaRPr sz="2800" b="1" dirty="0"/>
          </a:p>
        </p:txBody>
      </p:sp>
      <p:pic>
        <p:nvPicPr>
          <p:cNvPr id="488" name="Google Shape;488;p48"/>
          <p:cNvPicPr preferRelativeResize="0"/>
          <p:nvPr/>
        </p:nvPicPr>
        <p:blipFill rotWithShape="1">
          <a:blip r:embed="rId3">
            <a:alphaModFix/>
          </a:blip>
          <a:srcRect l="4170" t="40057" r="4161" b="20052"/>
          <a:stretch/>
        </p:blipFill>
        <p:spPr>
          <a:xfrm>
            <a:off x="-325125" y="3082800"/>
            <a:ext cx="9794400" cy="2397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CA2ADC4-91F1-525E-21F5-452A4FEAEE84}"/>
              </a:ext>
            </a:extLst>
          </p:cNvPr>
          <p:cNvSpPr txBox="1"/>
          <p:nvPr/>
        </p:nvSpPr>
        <p:spPr>
          <a:xfrm>
            <a:off x="818706" y="1486049"/>
            <a:ext cx="750658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latin typeface="Abadi" panose="020B0604020104020204" pitchFamily="34" charset="0"/>
              </a:rPr>
              <a:t>O Solo é muito importante para o desenvolvimento da vida na terra, como na agricultura: Base para as principais culturas do país (soja, milho, café), na biodiversidade: Habitat de organismos que auxiliam na fertilidade e na economia: Papel essencial na exportação de </a:t>
            </a:r>
            <a:r>
              <a:rPr lang="pt-BR" sz="1600" b="1" dirty="0">
                <a:latin typeface="Abadi" panose="020B0604020104020204" pitchFamily="34" charset="0"/>
              </a:rPr>
              <a:t>commodities</a:t>
            </a:r>
            <a:r>
              <a:rPr lang="pt-BR" sz="1600" dirty="0">
                <a:latin typeface="Abadi" panose="020B0604020104020204" pitchFamily="34" charset="0"/>
              </a:rPr>
              <a:t>.</a:t>
            </a:r>
          </a:p>
        </p:txBody>
      </p:sp>
      <p:cxnSp>
        <p:nvCxnSpPr>
          <p:cNvPr id="7" name="Conector: Angulado 6">
            <a:extLst>
              <a:ext uri="{FF2B5EF4-FFF2-40B4-BE49-F238E27FC236}">
                <a16:creationId xmlns:a16="http://schemas.microsoft.com/office/drawing/2014/main" id="{B3CADB5A-13AF-8102-D004-16BB862637F6}"/>
              </a:ext>
            </a:extLst>
          </p:cNvPr>
          <p:cNvCxnSpPr>
            <a:cxnSpLocks/>
          </p:cNvCxnSpPr>
          <p:nvPr/>
        </p:nvCxnSpPr>
        <p:spPr>
          <a:xfrm rot="16200000" flipH="1">
            <a:off x="6041130" y="2574919"/>
            <a:ext cx="357832" cy="276447"/>
          </a:xfrm>
          <a:prstGeom prst="bentConnector3">
            <a:avLst/>
          </a:prstGeom>
          <a:ln w="19050">
            <a:solidFill>
              <a:schemeClr val="tx1"/>
            </a:solidFill>
            <a:prstDash val="dashDot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3339F335-F0EE-092E-3D76-FDAACD8378EB}"/>
              </a:ext>
            </a:extLst>
          </p:cNvPr>
          <p:cNvSpPr/>
          <p:nvPr/>
        </p:nvSpPr>
        <p:spPr>
          <a:xfrm>
            <a:off x="5518297" y="2994320"/>
            <a:ext cx="2806995" cy="80807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89DF127-FD9D-72A1-3FEB-41B630D9F2A8}"/>
              </a:ext>
            </a:extLst>
          </p:cNvPr>
          <p:cNvSpPr txBox="1"/>
          <p:nvPr/>
        </p:nvSpPr>
        <p:spPr>
          <a:xfrm>
            <a:off x="5380074" y="2996093"/>
            <a:ext cx="29452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solidFill>
                  <a:schemeClr val="tx1"/>
                </a:solidFill>
              </a:rPr>
              <a:t>São produtos primários, como minerais ou agrícolas, que são produzidos em larga escala e destinados ao comércio exterior.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>
          <a:extLst>
            <a:ext uri="{FF2B5EF4-FFF2-40B4-BE49-F238E27FC236}">
              <a16:creationId xmlns:a16="http://schemas.microsoft.com/office/drawing/2014/main" id="{F45F3861-5880-1070-85D4-E4B9F14AF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58">
            <a:extLst>
              <a:ext uri="{FF2B5EF4-FFF2-40B4-BE49-F238E27FC236}">
                <a16:creationId xmlns:a16="http://schemas.microsoft.com/office/drawing/2014/main" id="{CEE0F759-7602-3290-8F61-63F6F7054A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/>
              <a:t>Revisando...</a:t>
            </a:r>
          </a:p>
        </p:txBody>
      </p:sp>
      <p:sp>
        <p:nvSpPr>
          <p:cNvPr id="668" name="Google Shape;668;p58">
            <a:extLst>
              <a:ext uri="{FF2B5EF4-FFF2-40B4-BE49-F238E27FC236}">
                <a16:creationId xmlns:a16="http://schemas.microsoft.com/office/drawing/2014/main" id="{2E7BAC62-C1C6-AC53-0347-553F3761E16C}"/>
              </a:ext>
            </a:extLst>
          </p:cNvPr>
          <p:cNvSpPr txBox="1"/>
          <p:nvPr/>
        </p:nvSpPr>
        <p:spPr>
          <a:xfrm>
            <a:off x="720000" y="2063874"/>
            <a:ext cx="6677245" cy="248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>
              <a:lnSpc>
                <a:spcPct val="115000"/>
              </a:lnSpc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Os principais solos do Brasil são:</a:t>
            </a:r>
          </a:p>
          <a:p>
            <a:pPr lvl="0" algn="just">
              <a:lnSpc>
                <a:spcPct val="115000"/>
              </a:lnSpc>
            </a:pPr>
            <a:endParaRPr lang="pt-BR"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  <a:p>
            <a:pPr marL="342900" lvl="0" indent="-342900" algn="just">
              <a:lnSpc>
                <a:spcPct val="115000"/>
              </a:lnSpc>
              <a:buAutoNum type="alphaLcParenR"/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Terra roxa, massapé, </a:t>
            </a:r>
            <a:r>
              <a:rPr lang="pt-BR" sz="1800" dirty="0" err="1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salmourão</a:t>
            </a: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 e aluviais.</a:t>
            </a:r>
          </a:p>
          <a:p>
            <a:pPr marL="342900" lvl="0" indent="-342900" algn="just">
              <a:lnSpc>
                <a:spcPct val="115000"/>
              </a:lnSpc>
              <a:buAutoNum type="alphaLcParenR"/>
            </a:pPr>
            <a:endParaRPr lang="pt-BR"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  <a:p>
            <a:pPr lvl="0" algn="just">
              <a:lnSpc>
                <a:spcPct val="115000"/>
              </a:lnSpc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b) Graníticos, basálticos, cristalinos e areníticos.</a:t>
            </a:r>
          </a:p>
          <a:p>
            <a:pPr lvl="0" algn="just">
              <a:lnSpc>
                <a:spcPct val="115000"/>
              </a:lnSpc>
            </a:pPr>
            <a:endParaRPr lang="pt-BR"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  <a:p>
            <a:pPr lvl="0" algn="just">
              <a:lnSpc>
                <a:spcPct val="115000"/>
              </a:lnSpc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c) Basálticos, massapé, </a:t>
            </a:r>
            <a:r>
              <a:rPr lang="pt-BR" sz="1800" dirty="0" err="1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salmourão</a:t>
            </a: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 e cristalinos.</a:t>
            </a:r>
          </a:p>
          <a:p>
            <a:pPr lvl="0" algn="just">
              <a:lnSpc>
                <a:spcPct val="115000"/>
              </a:lnSpc>
            </a:pPr>
            <a:endParaRPr lang="pt-BR"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  <a:p>
            <a:pPr lvl="0" algn="just">
              <a:lnSpc>
                <a:spcPct val="115000"/>
              </a:lnSpc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d) Sedimentares, magmáticos e metamórficos.</a:t>
            </a:r>
          </a:p>
          <a:p>
            <a:pPr lvl="0" algn="just">
              <a:lnSpc>
                <a:spcPct val="115000"/>
              </a:lnSpc>
            </a:pPr>
            <a:endParaRPr lang="pt-BR"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  <a:p>
            <a:pPr lvl="0" algn="just">
              <a:lnSpc>
                <a:spcPct val="115000"/>
              </a:lnSpc>
            </a:pPr>
            <a:endParaRPr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8849C2A8-1CA4-1BA2-0FD6-1E9FC3C9345C}"/>
              </a:ext>
            </a:extLst>
          </p:cNvPr>
          <p:cNvSpPr/>
          <p:nvPr/>
        </p:nvSpPr>
        <p:spPr>
          <a:xfrm>
            <a:off x="720000" y="1509823"/>
            <a:ext cx="4755767" cy="435935"/>
          </a:xfrm>
          <a:prstGeom prst="roundRect">
            <a:avLst/>
          </a:prstGeom>
          <a:noFill/>
          <a:ln>
            <a:solidFill>
              <a:srgbClr val="7233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165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>
          <a:extLst>
            <a:ext uri="{FF2B5EF4-FFF2-40B4-BE49-F238E27FC236}">
              <a16:creationId xmlns:a16="http://schemas.microsoft.com/office/drawing/2014/main" id="{9328223F-7533-68E5-4300-41A4B49CC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58">
            <a:extLst>
              <a:ext uri="{FF2B5EF4-FFF2-40B4-BE49-F238E27FC236}">
                <a16:creationId xmlns:a16="http://schemas.microsoft.com/office/drawing/2014/main" id="{FD5E0F5D-666B-2BE4-5189-611C3F2665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/>
              <a:t>Revisando...</a:t>
            </a:r>
          </a:p>
        </p:txBody>
      </p:sp>
      <p:sp>
        <p:nvSpPr>
          <p:cNvPr id="668" name="Google Shape;668;p58">
            <a:extLst>
              <a:ext uri="{FF2B5EF4-FFF2-40B4-BE49-F238E27FC236}">
                <a16:creationId xmlns:a16="http://schemas.microsoft.com/office/drawing/2014/main" id="{6134CFEA-BEC6-12A2-5ED8-D83F9B6CC503}"/>
              </a:ext>
            </a:extLst>
          </p:cNvPr>
          <p:cNvSpPr txBox="1"/>
          <p:nvPr/>
        </p:nvSpPr>
        <p:spPr>
          <a:xfrm>
            <a:off x="520995" y="1017725"/>
            <a:ext cx="8208335" cy="3366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>
              <a:lnSpc>
                <a:spcPct val="115000"/>
              </a:lnSpc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Sobre a região em que se encontra cada tipo de solo, é correto afirmar que:</a:t>
            </a:r>
          </a:p>
          <a:p>
            <a:pPr lvl="0" algn="just">
              <a:lnSpc>
                <a:spcPct val="115000"/>
              </a:lnSpc>
            </a:pPr>
            <a:endParaRPr lang="pt-BR"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  <a:p>
            <a:pPr lvl="0" algn="just">
              <a:lnSpc>
                <a:spcPct val="115000"/>
              </a:lnSpc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a) O Solo Massapé é encontrado na região Norte do país em virtude da grande quantidade de matéria orgânica proveniente da Floresta Amazônica.</a:t>
            </a:r>
          </a:p>
          <a:p>
            <a:pPr lvl="0" algn="just">
              <a:lnSpc>
                <a:spcPct val="115000"/>
              </a:lnSpc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b) O Solo </a:t>
            </a:r>
            <a:r>
              <a:rPr lang="pt-BR" sz="1800" dirty="0" err="1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Salmourão</a:t>
            </a: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 é encontrado nas regiões Norte e Nordeste e é constituído por decomposição de calcários e basaltos.</a:t>
            </a:r>
          </a:p>
          <a:p>
            <a:pPr lvl="0" algn="just">
              <a:lnSpc>
                <a:spcPct val="115000"/>
              </a:lnSpc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c) Os solos aluviais podem ser encontrados em todas as regiões do país, pois são formados a partir da sedimentação em áreas de várzeas ou vales.</a:t>
            </a:r>
          </a:p>
          <a:p>
            <a:pPr lvl="0" algn="just">
              <a:lnSpc>
                <a:spcPct val="115000"/>
              </a:lnSpc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d) A Terra Roxa é encontrada em Goiás, Santa Catarina e Amazonas e é constituída pela decomposição de rochas basálticas.</a:t>
            </a:r>
          </a:p>
          <a:p>
            <a:pPr lvl="0" algn="just">
              <a:lnSpc>
                <a:spcPct val="115000"/>
              </a:lnSpc>
            </a:pPr>
            <a:endParaRPr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8BAC8AA8-2725-C6EC-4F1D-697EA0BB1325}"/>
              </a:ext>
            </a:extLst>
          </p:cNvPr>
          <p:cNvSpPr/>
          <p:nvPr/>
        </p:nvSpPr>
        <p:spPr>
          <a:xfrm>
            <a:off x="414670" y="2892056"/>
            <a:ext cx="8314660" cy="616688"/>
          </a:xfrm>
          <a:prstGeom prst="roundRect">
            <a:avLst/>
          </a:prstGeom>
          <a:noFill/>
          <a:ln>
            <a:solidFill>
              <a:srgbClr val="7233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681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>
          <a:extLst>
            <a:ext uri="{FF2B5EF4-FFF2-40B4-BE49-F238E27FC236}">
              <a16:creationId xmlns:a16="http://schemas.microsoft.com/office/drawing/2014/main" id="{359F11C3-6FBA-A25E-2930-FE8C118B9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58">
            <a:extLst>
              <a:ext uri="{FF2B5EF4-FFF2-40B4-BE49-F238E27FC236}">
                <a16:creationId xmlns:a16="http://schemas.microsoft.com/office/drawing/2014/main" id="{A7EB4265-9CEC-1E19-FFB1-F6F482DCB0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/>
              <a:t>Revisando...</a:t>
            </a:r>
          </a:p>
        </p:txBody>
      </p:sp>
      <p:sp>
        <p:nvSpPr>
          <p:cNvPr id="668" name="Google Shape;668;p58">
            <a:extLst>
              <a:ext uri="{FF2B5EF4-FFF2-40B4-BE49-F238E27FC236}">
                <a16:creationId xmlns:a16="http://schemas.microsoft.com/office/drawing/2014/main" id="{4B0DF536-0322-600C-CA9B-60268ED73B00}"/>
              </a:ext>
            </a:extLst>
          </p:cNvPr>
          <p:cNvSpPr txBox="1"/>
          <p:nvPr/>
        </p:nvSpPr>
        <p:spPr>
          <a:xfrm>
            <a:off x="720000" y="1331556"/>
            <a:ext cx="6677245" cy="248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>
              <a:lnSpc>
                <a:spcPct val="115000"/>
              </a:lnSpc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Os principais solos do Brasil são:</a:t>
            </a:r>
          </a:p>
          <a:p>
            <a:pPr lvl="0" algn="just">
              <a:lnSpc>
                <a:spcPct val="115000"/>
              </a:lnSpc>
            </a:pPr>
            <a:endParaRPr lang="pt-BR"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  <a:p>
            <a:pPr marL="342900" lvl="0" indent="-342900" algn="just">
              <a:lnSpc>
                <a:spcPct val="115000"/>
              </a:lnSpc>
              <a:buAutoNum type="alphaLcParenR"/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Terra roxa, massapé, </a:t>
            </a:r>
            <a:r>
              <a:rPr lang="pt-BR" sz="1800" dirty="0" err="1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salmourão</a:t>
            </a: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 e aluviais.</a:t>
            </a:r>
          </a:p>
          <a:p>
            <a:pPr marL="342900" lvl="0" indent="-342900" algn="just">
              <a:lnSpc>
                <a:spcPct val="115000"/>
              </a:lnSpc>
              <a:buAutoNum type="alphaLcParenR"/>
            </a:pPr>
            <a:endParaRPr lang="pt-BR"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  <a:p>
            <a:pPr lvl="0" algn="just">
              <a:lnSpc>
                <a:spcPct val="115000"/>
              </a:lnSpc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b) Graníticos, basálticos, cristalinos e areníticos.</a:t>
            </a:r>
          </a:p>
          <a:p>
            <a:pPr lvl="0" algn="just">
              <a:lnSpc>
                <a:spcPct val="115000"/>
              </a:lnSpc>
            </a:pPr>
            <a:endParaRPr lang="pt-BR"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  <a:p>
            <a:pPr lvl="0" algn="just">
              <a:lnSpc>
                <a:spcPct val="115000"/>
              </a:lnSpc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c) Basálticos, massapé, </a:t>
            </a:r>
            <a:r>
              <a:rPr lang="pt-BR" sz="1800" dirty="0" err="1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salmourão</a:t>
            </a: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 e cristalinos.</a:t>
            </a:r>
          </a:p>
          <a:p>
            <a:pPr lvl="0" algn="just">
              <a:lnSpc>
                <a:spcPct val="115000"/>
              </a:lnSpc>
            </a:pPr>
            <a:endParaRPr lang="pt-BR"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  <a:p>
            <a:pPr lvl="0" algn="just">
              <a:lnSpc>
                <a:spcPct val="115000"/>
              </a:lnSpc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d) Sedimentares, magmáticos e metamórficos.</a:t>
            </a:r>
          </a:p>
          <a:p>
            <a:pPr lvl="0" algn="just">
              <a:lnSpc>
                <a:spcPct val="115000"/>
              </a:lnSpc>
            </a:pPr>
            <a:endParaRPr lang="pt-BR"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  <a:p>
            <a:pPr lvl="0" algn="just">
              <a:lnSpc>
                <a:spcPct val="115000"/>
              </a:lnSpc>
            </a:pPr>
            <a:endParaRPr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D3B66931-3F96-1E06-DC06-6B4D82F9877B}"/>
              </a:ext>
            </a:extLst>
          </p:cNvPr>
          <p:cNvSpPr/>
          <p:nvPr/>
        </p:nvSpPr>
        <p:spPr>
          <a:xfrm>
            <a:off x="720000" y="1403498"/>
            <a:ext cx="4755767" cy="435935"/>
          </a:xfrm>
          <a:prstGeom prst="roundRect">
            <a:avLst/>
          </a:prstGeom>
          <a:noFill/>
          <a:ln>
            <a:solidFill>
              <a:srgbClr val="7233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937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>
          <a:extLst>
            <a:ext uri="{FF2B5EF4-FFF2-40B4-BE49-F238E27FC236}">
              <a16:creationId xmlns:a16="http://schemas.microsoft.com/office/drawing/2014/main" id="{418715EF-0755-B5C9-B9EB-F8232D43C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58">
            <a:extLst>
              <a:ext uri="{FF2B5EF4-FFF2-40B4-BE49-F238E27FC236}">
                <a16:creationId xmlns:a16="http://schemas.microsoft.com/office/drawing/2014/main" id="{A73C2784-63A7-68A5-5F4F-31FFE4AEF2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/>
              <a:t>Revisando...</a:t>
            </a:r>
          </a:p>
        </p:txBody>
      </p:sp>
      <p:sp>
        <p:nvSpPr>
          <p:cNvPr id="668" name="Google Shape;668;p58">
            <a:extLst>
              <a:ext uri="{FF2B5EF4-FFF2-40B4-BE49-F238E27FC236}">
                <a16:creationId xmlns:a16="http://schemas.microsoft.com/office/drawing/2014/main" id="{D0193E29-36B8-F108-272A-F569713025CE}"/>
              </a:ext>
            </a:extLst>
          </p:cNvPr>
          <p:cNvSpPr txBox="1"/>
          <p:nvPr/>
        </p:nvSpPr>
        <p:spPr>
          <a:xfrm>
            <a:off x="720000" y="1331556"/>
            <a:ext cx="6677245" cy="2480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>
              <a:lnSpc>
                <a:spcPct val="115000"/>
              </a:lnSpc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Os principais solos do Brasil são:</a:t>
            </a:r>
          </a:p>
          <a:p>
            <a:pPr lvl="0" algn="just">
              <a:lnSpc>
                <a:spcPct val="115000"/>
              </a:lnSpc>
            </a:pPr>
            <a:endParaRPr lang="pt-BR"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  <a:p>
            <a:pPr marL="342900" lvl="0" indent="-342900" algn="just">
              <a:lnSpc>
                <a:spcPct val="115000"/>
              </a:lnSpc>
              <a:buAutoNum type="alphaLcParenR"/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Terra roxa, massapé, </a:t>
            </a:r>
            <a:r>
              <a:rPr lang="pt-BR" sz="1800" dirty="0" err="1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salmourão</a:t>
            </a: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 e aluviais.</a:t>
            </a:r>
          </a:p>
          <a:p>
            <a:pPr marL="342900" lvl="0" indent="-342900" algn="just">
              <a:lnSpc>
                <a:spcPct val="115000"/>
              </a:lnSpc>
              <a:buAutoNum type="alphaLcParenR"/>
            </a:pPr>
            <a:endParaRPr lang="pt-BR"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  <a:p>
            <a:pPr lvl="0" algn="just">
              <a:lnSpc>
                <a:spcPct val="115000"/>
              </a:lnSpc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b) Graníticos, basálticos, cristalinos e areníticos.</a:t>
            </a:r>
          </a:p>
          <a:p>
            <a:pPr lvl="0" algn="just">
              <a:lnSpc>
                <a:spcPct val="115000"/>
              </a:lnSpc>
            </a:pPr>
            <a:endParaRPr lang="pt-BR"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  <a:p>
            <a:pPr lvl="0" algn="just">
              <a:lnSpc>
                <a:spcPct val="115000"/>
              </a:lnSpc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c) Basálticos, massapé, </a:t>
            </a:r>
            <a:r>
              <a:rPr lang="pt-BR" sz="1800" dirty="0" err="1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salmourão</a:t>
            </a: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 e cristalinos.</a:t>
            </a:r>
          </a:p>
          <a:p>
            <a:pPr lvl="0" algn="just">
              <a:lnSpc>
                <a:spcPct val="115000"/>
              </a:lnSpc>
            </a:pPr>
            <a:endParaRPr lang="pt-BR"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  <a:p>
            <a:pPr lvl="0" algn="just">
              <a:lnSpc>
                <a:spcPct val="115000"/>
              </a:lnSpc>
            </a:pPr>
            <a:r>
              <a:rPr lang="pt-BR" sz="1800" dirty="0">
                <a:solidFill>
                  <a:schemeClr val="dk1"/>
                </a:solidFill>
                <a:latin typeface="Abadi" panose="020B0604020104020204" pitchFamily="34" charset="0"/>
                <a:ea typeface="Poppins"/>
                <a:cs typeface="Poppins"/>
                <a:sym typeface="Poppins"/>
              </a:rPr>
              <a:t>d) Sedimentares, magmáticos e metamórficos.</a:t>
            </a:r>
          </a:p>
          <a:p>
            <a:pPr lvl="0" algn="just">
              <a:lnSpc>
                <a:spcPct val="115000"/>
              </a:lnSpc>
            </a:pPr>
            <a:endParaRPr lang="pt-BR"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  <a:p>
            <a:pPr lvl="0" algn="just">
              <a:lnSpc>
                <a:spcPct val="115000"/>
              </a:lnSpc>
            </a:pPr>
            <a:endParaRPr sz="1800" dirty="0">
              <a:solidFill>
                <a:schemeClr val="dk1"/>
              </a:solidFill>
              <a:latin typeface="Abadi" panose="020B0604020104020204" pitchFamily="34" charset="0"/>
              <a:ea typeface="Poppins"/>
              <a:cs typeface="Poppins"/>
              <a:sym typeface="Poppins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52286B09-A0A7-638F-3F07-6F880F957CAB}"/>
              </a:ext>
            </a:extLst>
          </p:cNvPr>
          <p:cNvSpPr/>
          <p:nvPr/>
        </p:nvSpPr>
        <p:spPr>
          <a:xfrm>
            <a:off x="720000" y="1403498"/>
            <a:ext cx="4755767" cy="435935"/>
          </a:xfrm>
          <a:prstGeom prst="roundRect">
            <a:avLst/>
          </a:prstGeom>
          <a:noFill/>
          <a:ln>
            <a:solidFill>
              <a:srgbClr val="7233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01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5BE4982-EFA5-A086-4457-4D13E98003EC}"/>
              </a:ext>
            </a:extLst>
          </p:cNvPr>
          <p:cNvSpPr txBox="1"/>
          <p:nvPr/>
        </p:nvSpPr>
        <p:spPr>
          <a:xfrm>
            <a:off x="1217428" y="2066920"/>
            <a:ext cx="67091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dirty="0">
                <a:latin typeface="Abadi" panose="020B0604020104020204" pitchFamily="34" charset="0"/>
              </a:rPr>
              <a:t>"A conservação do solo é responsabilidade de todos para garantir o futuro."</a:t>
            </a:r>
          </a:p>
        </p:txBody>
      </p:sp>
    </p:spTree>
    <p:extLst>
      <p:ext uri="{BB962C8B-B14F-4D97-AF65-F5344CB8AC3E}">
        <p14:creationId xmlns:p14="http://schemas.microsoft.com/office/powerpoint/2010/main" val="1948230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FC91B318-093F-698E-2DA4-DEEE2486EB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Referencias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1EC4F87-D0DE-4763-E779-EDB31C303B7E}"/>
              </a:ext>
            </a:extLst>
          </p:cNvPr>
          <p:cNvSpPr txBox="1"/>
          <p:nvPr/>
        </p:nvSpPr>
        <p:spPr>
          <a:xfrm>
            <a:off x="539772" y="3347569"/>
            <a:ext cx="77363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600" b="0" i="0" u="none" strike="noStrike" baseline="0" dirty="0">
                <a:latin typeface="+mj-lt"/>
              </a:rPr>
              <a:t>Moreira, João Carlos Geografia geral e do Brasil : espaço geográfico</a:t>
            </a:r>
          </a:p>
          <a:p>
            <a:pPr algn="l"/>
            <a:r>
              <a:rPr lang="pt-BR" sz="1600" b="0" i="0" u="none" strike="noStrike" baseline="0" dirty="0">
                <a:latin typeface="+mj-lt"/>
              </a:rPr>
              <a:t>e globalização : ensino médio / João Carlos Moreira, Eustáquio de Sene. -- 3. ed. --</a:t>
            </a:r>
          </a:p>
          <a:p>
            <a:pPr algn="l"/>
            <a:r>
              <a:rPr lang="pt-BR" sz="1600" b="0" i="0" u="none" strike="noStrike" baseline="0" dirty="0">
                <a:latin typeface="+mj-lt"/>
              </a:rPr>
              <a:t>São Paulo : Scipione, 2016.</a:t>
            </a:r>
            <a:endParaRPr lang="pt-BR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17512860"/>
      </p:ext>
    </p:extLst>
  </p:cSld>
  <p:clrMapOvr>
    <a:masterClrMapping/>
  </p:clrMapOvr>
</p:sld>
</file>

<file path=ppt/theme/theme1.xml><?xml version="1.0" encoding="utf-8"?>
<a:theme xmlns:a="http://schemas.openxmlformats.org/drawingml/2006/main" name="World Soil Day by Slidesgo">
  <a:themeElements>
    <a:clrScheme name="Simple Light">
      <a:dk1>
        <a:srgbClr val="252529"/>
      </a:dk1>
      <a:lt1>
        <a:srgbClr val="FDF2E7"/>
      </a:lt1>
      <a:dk2>
        <a:srgbClr val="9B9091"/>
      </a:dk2>
      <a:lt2>
        <a:srgbClr val="1D2C56"/>
      </a:lt2>
      <a:accent1>
        <a:srgbClr val="5DC9F5"/>
      </a:accent1>
      <a:accent2>
        <a:srgbClr val="723406"/>
      </a:accent2>
      <a:accent3>
        <a:srgbClr val="FBB762"/>
      </a:accent3>
      <a:accent4>
        <a:srgbClr val="69A245"/>
      </a:accent4>
      <a:accent5>
        <a:srgbClr val="A7DB86"/>
      </a:accent5>
      <a:accent6>
        <a:srgbClr val="FDE98E"/>
      </a:accent6>
      <a:hlink>
        <a:srgbClr val="25252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908</Words>
  <Application>Microsoft Office PowerPoint</Application>
  <PresentationFormat>Apresentação na tela (16:9)</PresentationFormat>
  <Paragraphs>90</Paragraphs>
  <Slides>19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19</vt:i4>
      </vt:variant>
    </vt:vector>
  </HeadingPairs>
  <TitlesOfParts>
    <vt:vector size="31" baseType="lpstr">
      <vt:lpstr>Poppins Light</vt:lpstr>
      <vt:lpstr>Be Vietnam Pro</vt:lpstr>
      <vt:lpstr>Bebas Neue</vt:lpstr>
      <vt:lpstr>Poppins</vt:lpstr>
      <vt:lpstr>Calibri Light</vt:lpstr>
      <vt:lpstr>Nunito</vt:lpstr>
      <vt:lpstr>Abadi</vt:lpstr>
      <vt:lpstr>Nunito Light</vt:lpstr>
      <vt:lpstr>Arial</vt:lpstr>
      <vt:lpstr>Calibri</vt:lpstr>
      <vt:lpstr>World Soil Day by Slidesgo</vt:lpstr>
      <vt:lpstr>Tema do Office</vt:lpstr>
      <vt:lpstr>Brasil </vt:lpstr>
      <vt:lpstr>Brasil: Solo</vt:lpstr>
      <vt:lpstr>O que é?</vt:lpstr>
      <vt:lpstr>Formação e Características dos Solos Brasileiros</vt:lpstr>
      <vt:lpstr>Apresentação do PowerPoint</vt:lpstr>
      <vt:lpstr>Tipos de Solo no Brasil</vt:lpstr>
      <vt:lpstr>Terra Roxa</vt:lpstr>
      <vt:lpstr>Massapê</vt:lpstr>
      <vt:lpstr>Salmourão</vt:lpstr>
      <vt:lpstr>Solos Aluviais</vt:lpstr>
      <vt:lpstr>O processo de degradação do solo pode ocorrer de várias maneiras diferentes, geralmente resultantes de seu mau uso e conservação por parte das atividades humanas. A ocorrência dessas situações pode estar associada ao esgotamento de nutrientes ou à remoção da vegetação, entre outros inúmeros fatores.</vt:lpstr>
      <vt:lpstr>Principais Problemas dos Solos Brasileiros</vt:lpstr>
      <vt:lpstr>Apresentação do PowerPoint</vt:lpstr>
      <vt:lpstr>Revisando...</vt:lpstr>
      <vt:lpstr>Revisando...</vt:lpstr>
      <vt:lpstr>Revisando...</vt:lpstr>
      <vt:lpstr>Revisando...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</dc:creator>
  <cp:lastModifiedBy>Joao Helio mulato da silva</cp:lastModifiedBy>
  <cp:revision>9</cp:revision>
  <dcterms:modified xsi:type="dcterms:W3CDTF">2025-01-03T18:31:59Z</dcterms:modified>
</cp:coreProperties>
</file>